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35"/>
  </p:notesMasterIdLst>
  <p:sldIdLst>
    <p:sldId id="256" r:id="rId2"/>
    <p:sldId id="257" r:id="rId3"/>
    <p:sldId id="285" r:id="rId4"/>
    <p:sldId id="286" r:id="rId5"/>
    <p:sldId id="287" r:id="rId6"/>
    <p:sldId id="284" r:id="rId7"/>
    <p:sldId id="258" r:id="rId8"/>
    <p:sldId id="28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330656-E49B-40B6-BDB1-7279C3CFF6E2}">
  <a:tblStyle styleId="{75330656-E49B-40B6-BDB1-7279C3CFF6E2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2224"/>
  </p:normalViewPr>
  <p:slideViewPr>
    <p:cSldViewPr snapToGrid="0" snapToObjects="1">
      <p:cViewPr varScale="1">
        <p:scale>
          <a:sx n="142" d="100"/>
          <a:sy n="142" d="100"/>
        </p:scale>
        <p:origin x="13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Shape 5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Shape 5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Shape 5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Shape 6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Shape 6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Shape 6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Shape 6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Shape 6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Shape 6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Shape 6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Shape 6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Shape 6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.Mon </a:t>
            </a:r>
            <a:r>
              <a:rPr lang="en-US" dirty="0" err="1"/>
              <a:t>collegue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moi</a:t>
            </a:r>
            <a:r>
              <a:rPr lang="en-US" dirty="0"/>
              <a:t> </a:t>
            </a:r>
            <a:r>
              <a:rPr lang="en-US" dirty="0" err="1"/>
              <a:t>travaillons</a:t>
            </a:r>
            <a:r>
              <a:rPr lang="en-US" dirty="0"/>
              <a:t> sur le meme rapport 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. Un </a:t>
            </a:r>
            <a:r>
              <a:rPr lang="en-US" dirty="0" err="1"/>
              <a:t>echage</a:t>
            </a:r>
            <a:r>
              <a:rPr lang="en-US" dirty="0"/>
              <a:t> des emails entre nous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61723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Shape 7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Shape 7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Shape 8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J’ai</a:t>
            </a:r>
            <a:r>
              <a:rPr lang="en-US" dirty="0"/>
              <a:t> </a:t>
            </a:r>
            <a:r>
              <a:rPr lang="en-US" dirty="0" err="1"/>
              <a:t>oublier</a:t>
            </a:r>
            <a:r>
              <a:rPr lang="en-US" dirty="0"/>
              <a:t> </a:t>
            </a:r>
            <a:r>
              <a:rPr lang="en-US" dirty="0" err="1"/>
              <a:t>quelques</a:t>
            </a:r>
            <a:r>
              <a:rPr lang="en-US" dirty="0"/>
              <a:t> modifications, 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faut</a:t>
            </a:r>
            <a:r>
              <a:rPr lang="en-US" dirty="0"/>
              <a:t> </a:t>
            </a:r>
            <a:r>
              <a:rPr lang="en-US" dirty="0" err="1"/>
              <a:t>qu’il</a:t>
            </a:r>
            <a:r>
              <a:rPr lang="en-US" dirty="0"/>
              <a:t> </a:t>
            </a:r>
            <a:r>
              <a:rPr lang="en-US" dirty="0" err="1"/>
              <a:t>ajoute</a:t>
            </a:r>
            <a:r>
              <a:rPr lang="en-US" dirty="0"/>
              <a:t> </a:t>
            </a:r>
            <a:r>
              <a:rPr lang="en-US" dirty="0" err="1"/>
              <a:t>ses</a:t>
            </a:r>
            <a:r>
              <a:rPr lang="en-US" dirty="0"/>
              <a:t> modification </a:t>
            </a:r>
            <a:r>
              <a:rPr lang="en-US" dirty="0" err="1"/>
              <a:t>dans</a:t>
            </a:r>
            <a:r>
              <a:rPr lang="en-US" dirty="0"/>
              <a:t> la nouvelle version et pas </a:t>
            </a:r>
            <a:r>
              <a:rPr lang="en-US" dirty="0" err="1"/>
              <a:t>celle</a:t>
            </a:r>
            <a:r>
              <a:rPr lang="en-US" dirty="0"/>
              <a:t> qui a </a:t>
            </a:r>
            <a:r>
              <a:rPr lang="en-US" dirty="0" err="1"/>
              <a:t>deja</a:t>
            </a:r>
            <a:r>
              <a:rPr lang="en-US" dirty="0"/>
              <a:t> commencer a </a:t>
            </a:r>
            <a:r>
              <a:rPr lang="en-US" dirty="0" err="1"/>
              <a:t>travailler</a:t>
            </a:r>
            <a:r>
              <a:rPr lang="en-US" dirty="0"/>
              <a:t> dessus.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5320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La </a:t>
            </a:r>
            <a:r>
              <a:rPr lang="en-US" dirty="0" err="1"/>
              <a:t>partie</a:t>
            </a:r>
            <a:r>
              <a:rPr lang="en-US" dirty="0"/>
              <a:t> integration </a:t>
            </a:r>
            <a:r>
              <a:rPr lang="en-US" dirty="0" err="1"/>
              <a:t>est</a:t>
            </a:r>
            <a:r>
              <a:rPr lang="en-US" dirty="0"/>
              <a:t> la plus difficile ,et </a:t>
            </a:r>
            <a:r>
              <a:rPr lang="en-US" dirty="0" err="1"/>
              <a:t>elle</a:t>
            </a:r>
            <a:r>
              <a:rPr lang="en-US" dirty="0"/>
              <a:t> </a:t>
            </a:r>
            <a:r>
              <a:rPr lang="en-US" dirty="0" err="1"/>
              <a:t>demande</a:t>
            </a:r>
            <a:r>
              <a:rPr lang="en-US" dirty="0"/>
              <a:t> un </a:t>
            </a:r>
            <a:r>
              <a:rPr lang="en-US" dirty="0" err="1"/>
              <a:t>travaille</a:t>
            </a:r>
            <a:r>
              <a:rPr lang="en-US" dirty="0"/>
              <a:t> </a:t>
            </a:r>
            <a:r>
              <a:rPr lang="en-US" dirty="0" err="1"/>
              <a:t>manuelle</a:t>
            </a:r>
            <a:r>
              <a:rPr lang="en-US" dirty="0"/>
              <a:t>.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8827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596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221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2" y="4220090"/>
            <a:ext cx="794875" cy="985737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8" y="3053286"/>
            <a:ext cx="782014" cy="890356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1" y="3422420"/>
            <a:ext cx="370864" cy="809587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5" y="3128353"/>
            <a:ext cx="730670" cy="895810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7" y="3285712"/>
            <a:ext cx="805934" cy="75083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3346842"/>
            <a:ext cx="873792" cy="600259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3125540"/>
            <a:ext cx="657208" cy="67922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1" y="3994834"/>
            <a:ext cx="919681" cy="95090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1" y="4036537"/>
            <a:ext cx="890356" cy="7068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1" y="3186156"/>
            <a:ext cx="829754" cy="780162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0" y="3186146"/>
            <a:ext cx="599145" cy="706812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4" y="4813558"/>
            <a:ext cx="816943" cy="313966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4508764"/>
            <a:ext cx="1040883" cy="73062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3104431"/>
            <a:ext cx="684731" cy="721462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4729516"/>
            <a:ext cx="525045" cy="372666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1" y="4729061"/>
            <a:ext cx="508531" cy="324975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6" y="4429326"/>
            <a:ext cx="570934" cy="567281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0" y="3053271"/>
            <a:ext cx="541559" cy="67927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4" y="4028294"/>
            <a:ext cx="734323" cy="723314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4094875"/>
            <a:ext cx="275433" cy="244207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3" y="4082883"/>
            <a:ext cx="690236" cy="510383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3417442"/>
            <a:ext cx="317619" cy="659009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7" y="4213989"/>
            <a:ext cx="884796" cy="750833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115838" y="4509560"/>
            <a:ext cx="537852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3" y="3966329"/>
            <a:ext cx="846268" cy="598458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96794" y="3021440"/>
            <a:ext cx="493819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3705906"/>
            <a:ext cx="666365" cy="752689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4742878"/>
            <a:ext cx="681078" cy="455286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4614394"/>
            <a:ext cx="308461" cy="330480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4" y="1661761"/>
            <a:ext cx="53015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SzPct val="100000"/>
              <a:defRPr sz="3700" b="0"/>
            </a:lvl1pPr>
            <a:lvl2pPr lvl="1" algn="r" rtl="0">
              <a:spcBef>
                <a:spcPts val="0"/>
              </a:spcBef>
              <a:buSzPct val="100000"/>
              <a:defRPr sz="3700" b="0"/>
            </a:lvl2pPr>
            <a:lvl3pPr lvl="2" algn="r" rtl="0">
              <a:spcBef>
                <a:spcPts val="0"/>
              </a:spcBef>
              <a:buSzPct val="100000"/>
              <a:defRPr sz="3700" b="0"/>
            </a:lvl3pPr>
            <a:lvl4pPr lvl="3" algn="r" rtl="0">
              <a:spcBef>
                <a:spcPts val="0"/>
              </a:spcBef>
              <a:buSzPct val="100000"/>
              <a:defRPr sz="3700" b="0"/>
            </a:lvl4pPr>
            <a:lvl5pPr lvl="4" algn="r" rtl="0">
              <a:spcBef>
                <a:spcPts val="0"/>
              </a:spcBef>
              <a:buSzPct val="100000"/>
              <a:defRPr sz="3700" b="0"/>
            </a:lvl5pPr>
            <a:lvl6pPr lvl="5" algn="r" rtl="0">
              <a:spcBef>
                <a:spcPts val="0"/>
              </a:spcBef>
              <a:buSzPct val="100000"/>
              <a:defRPr sz="3700" b="0"/>
            </a:lvl6pPr>
            <a:lvl7pPr lvl="6" algn="r" rtl="0">
              <a:spcBef>
                <a:spcPts val="0"/>
              </a:spcBef>
              <a:buSzPct val="100000"/>
              <a:defRPr sz="3700" b="0"/>
            </a:lvl7pPr>
            <a:lvl8pPr lvl="7" algn="r" rtl="0">
              <a:spcBef>
                <a:spcPts val="0"/>
              </a:spcBef>
              <a:buSzPct val="100000"/>
              <a:defRPr sz="3700" b="0"/>
            </a:lvl8pPr>
            <a:lvl9pPr lvl="8" algn="r" rtl="0">
              <a:spcBef>
                <a:spcPts val="0"/>
              </a:spcBef>
              <a:buSzPct val="100000"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4" y="2864176"/>
            <a:ext cx="5301599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 rtl="0">
              <a:spcBef>
                <a:spcPts val="0"/>
              </a:spcBef>
              <a:buClr>
                <a:srgbClr val="1C4587"/>
              </a:buClr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4661638"/>
            <a:ext cx="450549" cy="558733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5" y="4000287"/>
            <a:ext cx="443259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4" y="42095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0" y="4042835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4132027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3" y="4166676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4041241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1" y="453396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3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6" y="4075598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1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402927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4950383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4" y="4780233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78" y="4206693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5" y="46581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2" y="4517804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84355" y="39822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4" y="42095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0" y="4042835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4132027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4041241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1" y="453396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6" y="4075598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5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7" y="402927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3" y="4950383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4" y="4780233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3" y="4900230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46581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2" y="4517804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83754" y="39822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19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8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8pPr>
            <a:lvl9pPr lvl="8" algn="ctr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294361"/>
            <a:ext cx="450549" cy="558733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3366962"/>
            <a:ext cx="443259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7" y="3439660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3" y="4166676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4" y="450691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488018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1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413232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4873170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78" y="1338718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1" y="4877011"/>
            <a:ext cx="279909" cy="357971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7" y="3078732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7" y="6086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0" y="355961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7" y="101336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17911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6" y="-86251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5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7" y="5420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579045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89" y="-57166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3" y="4678454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4911343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3" y="4900230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0" y="6252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7" y="4064142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96280" y="3169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790270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151406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302836"/>
            <a:ext cx="6140399" cy="361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5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8999" cy="361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2200"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8999" cy="361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2200"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  <p:grpSp>
        <p:nvGrpSpPr>
          <p:cNvPr id="326" name="Shape 326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327" name="Shape 327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356" name="Shape 356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47925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2953086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3"/>
          </p:nvPr>
        </p:nvSpPr>
        <p:spPr>
          <a:xfrm>
            <a:off x="5158248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395" name="Shape 395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396" name="Shape 39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425" name="Shape 425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428" name="Shape 428"/>
          <p:cNvSpPr/>
          <p:nvPr/>
        </p:nvSpPr>
        <p:spPr>
          <a:xfrm>
            <a:off x="7302880" y="-294361"/>
            <a:ext cx="450549" cy="558733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29" name="Shape 429"/>
          <p:cNvSpPr/>
          <p:nvPr/>
        </p:nvSpPr>
        <p:spPr>
          <a:xfrm>
            <a:off x="-35374" y="3366962"/>
            <a:ext cx="443259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0" name="Shape 430"/>
          <p:cNvSpPr/>
          <p:nvPr/>
        </p:nvSpPr>
        <p:spPr>
          <a:xfrm>
            <a:off x="8817947" y="3439660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8742973" y="4166676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2" name="Shape 432"/>
          <p:cNvSpPr/>
          <p:nvPr/>
        </p:nvSpPr>
        <p:spPr>
          <a:xfrm>
            <a:off x="8360954" y="450691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3" name="Shape 433"/>
          <p:cNvSpPr/>
          <p:nvPr/>
        </p:nvSpPr>
        <p:spPr>
          <a:xfrm>
            <a:off x="-77078" y="1488018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4" name="Shape 434"/>
          <p:cNvSpPr/>
          <p:nvPr/>
        </p:nvSpPr>
        <p:spPr>
          <a:xfrm>
            <a:off x="8052571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5" name="Shape 435"/>
          <p:cNvSpPr/>
          <p:nvPr/>
        </p:nvSpPr>
        <p:spPr>
          <a:xfrm>
            <a:off x="8052577" y="413232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6" name="Shape 436"/>
          <p:cNvSpPr/>
          <p:nvPr/>
        </p:nvSpPr>
        <p:spPr>
          <a:xfrm>
            <a:off x="7430898" y="4873170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7" name="Shape 437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8" name="Shape 438"/>
          <p:cNvSpPr/>
          <p:nvPr/>
        </p:nvSpPr>
        <p:spPr>
          <a:xfrm>
            <a:off x="85224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88294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8963978" y="1338718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1" name="Shape 441"/>
          <p:cNvSpPr/>
          <p:nvPr/>
        </p:nvSpPr>
        <p:spPr>
          <a:xfrm rot="-2426120">
            <a:off x="7110131" y="4877011"/>
            <a:ext cx="279909" cy="357971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76596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8797587" y="3078732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4" name="Shape 444"/>
          <p:cNvSpPr/>
          <p:nvPr/>
        </p:nvSpPr>
        <p:spPr>
          <a:xfrm>
            <a:off x="7782420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346877" y="6086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6" name="Shape 446"/>
          <p:cNvSpPr/>
          <p:nvPr/>
        </p:nvSpPr>
        <p:spPr>
          <a:xfrm>
            <a:off x="645010" y="355961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7" name="Shape 447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-7" y="101336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8699356" y="17911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700454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258966" y="-86251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-35015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7212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-243127" y="5420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-38626" y="579045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955989" y="-57166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1333293" y="4678454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916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1525678" y="4911343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2703" y="4900230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3" name="Shape 463"/>
          <p:cNvSpPr/>
          <p:nvPr/>
        </p:nvSpPr>
        <p:spPr>
          <a:xfrm rot="1920548">
            <a:off x="8225550" y="6252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346867" y="4064142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5" name="Shape 465"/>
          <p:cNvSpPr/>
          <p:nvPr/>
        </p:nvSpPr>
        <p:spPr>
          <a:xfrm rot="-5400000">
            <a:off x="7996280" y="3169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6" name="Shape 466"/>
          <p:cNvSpPr/>
          <p:nvPr/>
        </p:nvSpPr>
        <p:spPr>
          <a:xfrm>
            <a:off x="8801760" y="790270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2589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8699345" y="1151406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294361"/>
            <a:ext cx="450549" cy="558733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3366962"/>
            <a:ext cx="443259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7" y="3439660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3" y="4166676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4" y="450691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488018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1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413232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4873170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78" y="1338718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1" y="4877011"/>
            <a:ext cx="279909" cy="357971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7" y="3078732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7" y="6086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0" y="355961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7" y="101336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17911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6" y="-86251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5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7" y="5420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579045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89" y="-57166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3" y="4678454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4911343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3" y="4900230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0" y="6252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7" y="4064142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96280" y="3169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790270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151406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23"/>
            <a:ext cx="9143797" cy="514337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3D4965"/>
              </a:buClr>
              <a:buSzPct val="1000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480"/>
              </a:spcBef>
              <a:buClr>
                <a:srgbClr val="3D4965"/>
              </a:buClr>
              <a:buSzPct val="100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480"/>
              </a:spcBef>
              <a:buClr>
                <a:srgbClr val="3D4965"/>
              </a:buClr>
              <a:buSzPct val="100000"/>
              <a:buFont typeface="Dosis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fonts#UsePlace:use/Collection:Dosis:200,300,400,500,600,700,800|Sniglet:400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933500" y="1161048"/>
            <a:ext cx="61530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dirty="0"/>
              <a:t>Introduction au       Git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61D846-75F0-524D-8AA4-57FFE18C3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2361"/>
          <a:stretch/>
        </p:blipFill>
        <p:spPr>
          <a:xfrm>
            <a:off x="4983673" y="920505"/>
            <a:ext cx="781697" cy="16408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8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Quotations are commonly printed as a means of inspiration and to invoke philosophical thoughts from the reader.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is a slide title</a:t>
            </a:r>
          </a:p>
        </p:txBody>
      </p:sp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747925" y="1302836"/>
            <a:ext cx="6140399" cy="361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Here you have a list of items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And some text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But remember not to overload your slides with content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You audience will listen to you or read the content, but won’t do both.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/>
              <a:t>Big concept</a:t>
            </a:r>
          </a:p>
        </p:txBody>
      </p:sp>
      <p:sp>
        <p:nvSpPr>
          <p:cNvPr id="555" name="Shape 555"/>
          <p:cNvSpPr txBox="1">
            <a:spLocks noGrp="1"/>
          </p:cNvSpPr>
          <p:nvPr>
            <p:ph type="subTitle" idx="4294967295"/>
          </p:nvPr>
        </p:nvSpPr>
        <p:spPr>
          <a:xfrm>
            <a:off x="2339950" y="3411550"/>
            <a:ext cx="44640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/>
              <a:t>Bring the attention of your audience over a key concept using icons or illustrations</a:t>
            </a:r>
          </a:p>
        </p:txBody>
      </p:sp>
      <p:sp>
        <p:nvSpPr>
          <p:cNvPr id="556" name="Shape 556"/>
          <p:cNvSpPr/>
          <p:nvPr/>
        </p:nvSpPr>
        <p:spPr>
          <a:xfrm>
            <a:off x="4572753" y="647123"/>
            <a:ext cx="1323527" cy="1341148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7" name="Shape 557"/>
          <p:cNvSpPr/>
          <p:nvPr/>
        </p:nvSpPr>
        <p:spPr>
          <a:xfrm rot="1473079">
            <a:off x="3369356" y="1316755"/>
            <a:ext cx="773816" cy="75376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4316768" y="518957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9" name="Shape 559"/>
          <p:cNvSpPr/>
          <p:nvPr/>
        </p:nvSpPr>
        <p:spPr>
          <a:xfrm rot="2487273">
            <a:off x="4098884" y="2012730"/>
            <a:ext cx="241052" cy="23424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8999" cy="361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White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milk and fresh snow, the color produced by the combination of all the colors of the visible spectrum.</a:t>
            </a:r>
          </a:p>
        </p:txBody>
      </p:sp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can also split your content</a:t>
            </a:r>
          </a:p>
        </p:txBody>
      </p:sp>
      <p:sp>
        <p:nvSpPr>
          <p:cNvPr id="566" name="Shape 566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8999" cy="361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Black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two or three columns</a:t>
            </a:r>
          </a:p>
        </p:txBody>
      </p:sp>
      <p:sp>
        <p:nvSpPr>
          <p:cNvPr id="572" name="Shape 572"/>
          <p:cNvSpPr txBox="1">
            <a:spLocks noGrp="1"/>
          </p:cNvSpPr>
          <p:nvPr>
            <p:ph type="body" idx="1"/>
          </p:nvPr>
        </p:nvSpPr>
        <p:spPr>
          <a:xfrm>
            <a:off x="747925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gold, butter and ripe lemons. In the spectrum of visible light, yellow is found between green and orange.</a:t>
            </a:r>
          </a:p>
        </p:txBody>
      </p:sp>
      <p:sp>
        <p:nvSpPr>
          <p:cNvPr id="573" name="Shape 573"/>
          <p:cNvSpPr txBox="1">
            <a:spLocks noGrp="1"/>
          </p:cNvSpPr>
          <p:nvPr>
            <p:ph type="body" idx="2"/>
          </p:nvPr>
        </p:nvSpPr>
        <p:spPr>
          <a:xfrm>
            <a:off x="2953086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colour of the clear sky and the deep sea. It is located between violet and green on the optical spectrum.</a:t>
            </a:r>
          </a:p>
        </p:txBody>
      </p:sp>
      <p:sp>
        <p:nvSpPr>
          <p:cNvPr id="574" name="Shape 574"/>
          <p:cNvSpPr txBox="1">
            <a:spLocks noGrp="1"/>
          </p:cNvSpPr>
          <p:nvPr>
            <p:ph type="body" idx="3"/>
          </p:nvPr>
        </p:nvSpPr>
        <p:spPr>
          <a:xfrm>
            <a:off x="5158248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Is the color of blood, and because of this it has historically been associated with sacrifice, danger and courage.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Shape 579" descr="office.jpg"/>
          <p:cNvPicPr preferRelativeResize="0"/>
          <p:nvPr/>
        </p:nvPicPr>
        <p:blipFill rotWithShape="1">
          <a:blip r:embed="rId3">
            <a:alphaModFix/>
          </a:blip>
          <a:srcRect t="30850" b="22827"/>
          <a:stretch/>
        </p:blipFill>
        <p:spPr>
          <a:xfrm>
            <a:off x="843100" y="1122435"/>
            <a:ext cx="6045225" cy="28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Shape 580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picture is worth a thousand words</a:t>
            </a:r>
          </a:p>
        </p:txBody>
      </p: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747925" y="4009500"/>
            <a:ext cx="6140399" cy="927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Shape 586" descr="_0001_IMG_5864.jpg"/>
          <p:cNvPicPr preferRelativeResize="0"/>
          <p:nvPr/>
        </p:nvPicPr>
        <p:blipFill rotWithShape="1">
          <a:blip r:embed="rId3">
            <a:alphaModFix/>
          </a:blip>
          <a:srcRect t="12122" b="2988"/>
          <a:stretch/>
        </p:blipFill>
        <p:spPr>
          <a:xfrm>
            <a:off x="280950" y="277725"/>
            <a:ext cx="8587599" cy="4588049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Shape 587"/>
          <p:cNvSpPr txBox="1">
            <a:spLocks noGrp="1"/>
          </p:cNvSpPr>
          <p:nvPr>
            <p:ph type="title" idx="4294967295"/>
          </p:nvPr>
        </p:nvSpPr>
        <p:spPr>
          <a:xfrm>
            <a:off x="280950" y="4333500"/>
            <a:ext cx="8587499" cy="532199"/>
          </a:xfrm>
          <a:prstGeom prst="rect">
            <a:avLst/>
          </a:prstGeom>
          <a:solidFill>
            <a:srgbClr val="1155CC">
              <a:alpha val="49620"/>
            </a:srgbClr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0">
                <a:solidFill>
                  <a:srgbClr val="FFFFFF"/>
                </a:solidFill>
              </a:rPr>
              <a:t>Want big impact? Use big image.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 charts to explain your ideas</a:t>
            </a:r>
          </a:p>
        </p:txBody>
      </p:sp>
      <p:sp>
        <p:nvSpPr>
          <p:cNvPr id="593" name="Shape 593"/>
          <p:cNvSpPr/>
          <p:nvPr/>
        </p:nvSpPr>
        <p:spPr>
          <a:xfrm>
            <a:off x="2750427" y="1772825"/>
            <a:ext cx="2231700" cy="2231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Gray</a:t>
            </a:r>
          </a:p>
        </p:txBody>
      </p:sp>
      <p:sp>
        <p:nvSpPr>
          <p:cNvPr id="594" name="Shape 594"/>
          <p:cNvSpPr/>
          <p:nvPr/>
        </p:nvSpPr>
        <p:spPr>
          <a:xfrm>
            <a:off x="844100" y="1772825"/>
            <a:ext cx="2231700" cy="2231700"/>
          </a:xfrm>
          <a:prstGeom prst="ellipse">
            <a:avLst/>
          </a:prstGeom>
          <a:solidFill>
            <a:srgbClr val="1C4587">
              <a:alpha val="49620"/>
            </a:srgbClr>
          </a:solidFill>
          <a:ln w="9525" cap="flat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White</a:t>
            </a:r>
          </a:p>
        </p:txBody>
      </p:sp>
      <p:sp>
        <p:nvSpPr>
          <p:cNvPr id="595" name="Shape 595"/>
          <p:cNvSpPr/>
          <p:nvPr/>
        </p:nvSpPr>
        <p:spPr>
          <a:xfrm>
            <a:off x="4656755" y="1772825"/>
            <a:ext cx="2231700" cy="2231700"/>
          </a:xfrm>
          <a:prstGeom prst="ellipse">
            <a:avLst/>
          </a:prstGeom>
          <a:solidFill>
            <a:srgbClr val="1C4587">
              <a:alpha val="49620"/>
            </a:srgbClr>
          </a:solidFill>
          <a:ln w="9525" cap="flat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Black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 tables to compare data</a:t>
            </a:r>
          </a:p>
        </p:txBody>
      </p:sp>
      <p:graphicFrame>
        <p:nvGraphicFramePr>
          <p:cNvPr id="601" name="Shape 601"/>
          <p:cNvGraphicFramePr/>
          <p:nvPr/>
        </p:nvGraphicFramePr>
        <p:xfrm>
          <a:off x="851200" y="13995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{75330656-E49B-40B6-BDB1-7279C3CFF6E2}</a:tableStyleId>
              </a:tblPr>
              <a:tblGrid>
                <a:gridCol w="150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50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A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C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075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Yellow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075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Blue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5075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Orange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24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16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/>
        </p:nvSpPr>
        <p:spPr>
          <a:xfrm>
            <a:off x="514725" y="867848"/>
            <a:ext cx="8328183" cy="3967363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1155CC">
              <a:alpha val="4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7" name="Shape 607"/>
          <p:cNvSpPr txBox="1">
            <a:spLocks noGrp="1"/>
          </p:cNvSpPr>
          <p:nvPr>
            <p:ph type="title" idx="4294967295"/>
          </p:nvPr>
        </p:nvSpPr>
        <p:spPr>
          <a:xfrm>
            <a:off x="0" y="242382"/>
            <a:ext cx="9144000" cy="370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Maps</a:t>
            </a:r>
          </a:p>
        </p:txBody>
      </p:sp>
      <p:sp>
        <p:nvSpPr>
          <p:cNvPr id="608" name="Shape 608"/>
          <p:cNvSpPr/>
          <p:nvPr/>
        </p:nvSpPr>
        <p:spPr>
          <a:xfrm>
            <a:off x="1758225" y="1867175"/>
            <a:ext cx="596699" cy="202500"/>
          </a:xfrm>
          <a:prstGeom prst="wedgeRectCallout">
            <a:avLst>
              <a:gd name="adj1" fmla="val 9251"/>
              <a:gd name="adj2" fmla="val 99358"/>
            </a:avLst>
          </a:prstGeom>
          <a:solidFill>
            <a:srgbClr val="1C4587"/>
          </a:solidFill>
          <a:ln w="2857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our office</a:t>
            </a:r>
          </a:p>
        </p:txBody>
      </p:sp>
      <p:sp>
        <p:nvSpPr>
          <p:cNvPr id="609" name="Shape 609"/>
          <p:cNvSpPr/>
          <p:nvPr/>
        </p:nvSpPr>
        <p:spPr>
          <a:xfrm>
            <a:off x="1145575" y="2169650"/>
            <a:ext cx="133199" cy="133199"/>
          </a:xfrm>
          <a:prstGeom prst="flowChartSummingJunction">
            <a:avLst/>
          </a:prstGeom>
          <a:solidFill>
            <a:srgbClr val="1155CC">
              <a:alpha val="49620"/>
            </a:srgbClr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0" name="Shape 610"/>
          <p:cNvSpPr/>
          <p:nvPr/>
        </p:nvSpPr>
        <p:spPr>
          <a:xfrm>
            <a:off x="2842775" y="3774250"/>
            <a:ext cx="133199" cy="133199"/>
          </a:xfrm>
          <a:prstGeom prst="flowChartSummingJunction">
            <a:avLst/>
          </a:prstGeom>
          <a:solidFill>
            <a:srgbClr val="1155CC">
              <a:alpha val="49620"/>
            </a:srgbClr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1" name="Shape 611"/>
          <p:cNvSpPr/>
          <p:nvPr/>
        </p:nvSpPr>
        <p:spPr>
          <a:xfrm>
            <a:off x="3967150" y="1936475"/>
            <a:ext cx="133199" cy="133199"/>
          </a:xfrm>
          <a:prstGeom prst="flowChartSummingJunction">
            <a:avLst/>
          </a:prstGeom>
          <a:solidFill>
            <a:srgbClr val="1155CC">
              <a:alpha val="49620"/>
            </a:srgbClr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2" name="Shape 612"/>
          <p:cNvSpPr/>
          <p:nvPr/>
        </p:nvSpPr>
        <p:spPr>
          <a:xfrm>
            <a:off x="4698125" y="4027000"/>
            <a:ext cx="133199" cy="133199"/>
          </a:xfrm>
          <a:prstGeom prst="flowChartSummingJunction">
            <a:avLst/>
          </a:prstGeom>
          <a:solidFill>
            <a:srgbClr val="1155CC">
              <a:alpha val="49620"/>
            </a:srgbClr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3" name="Shape 613"/>
          <p:cNvSpPr/>
          <p:nvPr/>
        </p:nvSpPr>
        <p:spPr>
          <a:xfrm>
            <a:off x="6835025" y="2397375"/>
            <a:ext cx="133199" cy="133199"/>
          </a:xfrm>
          <a:prstGeom prst="flowChartSummingJunction">
            <a:avLst/>
          </a:prstGeom>
          <a:solidFill>
            <a:srgbClr val="1155CC">
              <a:alpha val="49620"/>
            </a:srgbClr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7629650" y="4160200"/>
            <a:ext cx="133199" cy="133199"/>
          </a:xfrm>
          <a:prstGeom prst="flowChartSummingJunction">
            <a:avLst/>
          </a:prstGeom>
          <a:solidFill>
            <a:srgbClr val="1155CC">
              <a:alpha val="49620"/>
            </a:srgbClr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3600" dirty="0"/>
              <a:t>Pourquoi</a:t>
            </a:r>
            <a:r>
              <a:rPr lang="en" sz="3600" dirty="0"/>
              <a:t> 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504C5B-CFAE-E540-826D-0483CBC13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14" y="1210378"/>
            <a:ext cx="4229990" cy="1664558"/>
          </a:xfrm>
          <a:prstGeom prst="rect">
            <a:avLst/>
          </a:prstGeom>
        </p:spPr>
      </p:pic>
      <p:sp>
        <p:nvSpPr>
          <p:cNvPr id="8" name="Shape 523">
            <a:extLst>
              <a:ext uri="{FF2B5EF4-FFF2-40B4-BE49-F238E27FC236}">
                <a16:creationId xmlns:a16="http://schemas.microsoft.com/office/drawing/2014/main" id="{5BDC9E35-5B4E-E946-BE63-6081753FC777}"/>
              </a:ext>
            </a:extLst>
          </p:cNvPr>
          <p:cNvSpPr txBox="1"/>
          <p:nvPr/>
        </p:nvSpPr>
        <p:spPr>
          <a:xfrm>
            <a:off x="492202" y="3466360"/>
            <a:ext cx="5784611" cy="22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Quelle </a:t>
            </a:r>
            <a:r>
              <a:rPr lang="en" sz="1800" dirty="0" err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est</a:t>
            </a:r>
            <a:r>
              <a:rPr lang="en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la </a:t>
            </a:r>
            <a:r>
              <a:rPr lang="en" sz="1800" dirty="0" err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derniere</a:t>
            </a:r>
            <a:r>
              <a:rPr lang="en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version de mon rapport ?  🧐</a:t>
            </a:r>
          </a:p>
          <a:p>
            <a:pPr marL="171450" lvl="0" indent="-17145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O</a:t>
            </a:r>
            <a:r>
              <a:rPr lang="en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ops </a:t>
            </a:r>
            <a:r>
              <a:rPr lang="en" sz="1800" dirty="0" err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j’ai</a:t>
            </a:r>
            <a:r>
              <a:rPr lang="en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modifier la </a:t>
            </a:r>
            <a:r>
              <a:rPr lang="en" sz="1800" dirty="0" err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mauvaise</a:t>
            </a:r>
            <a:r>
              <a:rPr lang="en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version 😖</a:t>
            </a:r>
          </a:p>
          <a:p>
            <a:pPr marL="171450" lvl="0" indent="-17145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sz="1800" dirty="0" err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Ohh</a:t>
            </a:r>
            <a:r>
              <a:rPr lang="en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non </a:t>
            </a:r>
            <a:r>
              <a:rPr lang="en" sz="1800" dirty="0" err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j’ai</a:t>
            </a:r>
            <a:r>
              <a:rPr lang="en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800" dirty="0" err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supprimer</a:t>
            </a:r>
            <a:r>
              <a:rPr lang="en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le </a:t>
            </a:r>
            <a:r>
              <a:rPr lang="en" sz="1800" dirty="0" err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mauvais</a:t>
            </a:r>
            <a:r>
              <a:rPr lang="en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800" dirty="0" err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fichier</a:t>
            </a:r>
            <a:r>
              <a:rPr lang="en" sz="18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!! 😱 </a:t>
            </a:r>
          </a:p>
          <a:p>
            <a:pPr marL="171450" lvl="0" indent="-171450" rtl="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" sz="18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>
            <a:spLocks noGrp="1"/>
          </p:cNvSpPr>
          <p:nvPr>
            <p:ph type="ctrTitle" idx="4294967295"/>
          </p:nvPr>
        </p:nvSpPr>
        <p:spPr>
          <a:xfrm>
            <a:off x="1506850" y="1372100"/>
            <a:ext cx="61302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/>
              <a:t>89,526,124</a:t>
            </a:r>
          </a:p>
        </p:txBody>
      </p:sp>
      <p:sp>
        <p:nvSpPr>
          <p:cNvPr id="620" name="Shape 620"/>
          <p:cNvSpPr txBox="1">
            <a:spLocks noGrp="1"/>
          </p:cNvSpPr>
          <p:nvPr>
            <p:ph type="subTitle" idx="4294967295"/>
          </p:nvPr>
        </p:nvSpPr>
        <p:spPr>
          <a:xfrm>
            <a:off x="1547350" y="3063846"/>
            <a:ext cx="60492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Whoa! That’s a big number, aren’t you proud?</a:t>
            </a:r>
          </a:p>
        </p:txBody>
      </p:sp>
      <p:cxnSp>
        <p:nvCxnSpPr>
          <p:cNvPr id="621" name="Shape 621"/>
          <p:cNvCxnSpPr/>
          <p:nvPr/>
        </p:nvCxnSpPr>
        <p:spPr>
          <a:xfrm>
            <a:off x="1553100" y="2807121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>
            <a:spLocks noGrp="1"/>
          </p:cNvSpPr>
          <p:nvPr>
            <p:ph type="ctrTitle" idx="4294967295"/>
          </p:nvPr>
        </p:nvSpPr>
        <p:spPr>
          <a:xfrm>
            <a:off x="1605225" y="594942"/>
            <a:ext cx="59337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89,526,124$</a:t>
            </a:r>
          </a:p>
        </p:txBody>
      </p:sp>
      <p:sp>
        <p:nvSpPr>
          <p:cNvPr id="627" name="Shape 627"/>
          <p:cNvSpPr txBox="1">
            <a:spLocks noGrp="1"/>
          </p:cNvSpPr>
          <p:nvPr>
            <p:ph type="subTitle" idx="4294967295"/>
          </p:nvPr>
        </p:nvSpPr>
        <p:spPr>
          <a:xfrm>
            <a:off x="1605225" y="1205850"/>
            <a:ext cx="59337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That’s a lot of money</a:t>
            </a:r>
          </a:p>
        </p:txBody>
      </p:sp>
      <p:sp>
        <p:nvSpPr>
          <p:cNvPr id="628" name="Shape 628"/>
          <p:cNvSpPr txBox="1">
            <a:spLocks noGrp="1"/>
          </p:cNvSpPr>
          <p:nvPr>
            <p:ph type="ctrTitle" idx="4294967295"/>
          </p:nvPr>
        </p:nvSpPr>
        <p:spPr>
          <a:xfrm>
            <a:off x="1605225" y="3400364"/>
            <a:ext cx="59337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100%</a:t>
            </a:r>
          </a:p>
        </p:txBody>
      </p:sp>
      <p:sp>
        <p:nvSpPr>
          <p:cNvPr id="629" name="Shape 629"/>
          <p:cNvSpPr txBox="1">
            <a:spLocks noGrp="1"/>
          </p:cNvSpPr>
          <p:nvPr>
            <p:ph type="subTitle" idx="4294967295"/>
          </p:nvPr>
        </p:nvSpPr>
        <p:spPr>
          <a:xfrm>
            <a:off x="1605225" y="4011272"/>
            <a:ext cx="59337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Total success!</a:t>
            </a:r>
          </a:p>
        </p:txBody>
      </p:sp>
      <p:sp>
        <p:nvSpPr>
          <p:cNvPr id="630" name="Shape 630"/>
          <p:cNvSpPr txBox="1">
            <a:spLocks noGrp="1"/>
          </p:cNvSpPr>
          <p:nvPr>
            <p:ph type="ctrTitle" idx="4294967295"/>
          </p:nvPr>
        </p:nvSpPr>
        <p:spPr>
          <a:xfrm>
            <a:off x="1605225" y="1991375"/>
            <a:ext cx="59337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185,244 users</a:t>
            </a:r>
          </a:p>
        </p:txBody>
      </p:sp>
      <p:sp>
        <p:nvSpPr>
          <p:cNvPr id="631" name="Shape 631"/>
          <p:cNvSpPr txBox="1">
            <a:spLocks noGrp="1"/>
          </p:cNvSpPr>
          <p:nvPr>
            <p:ph type="subTitle" idx="4294967295"/>
          </p:nvPr>
        </p:nvSpPr>
        <p:spPr>
          <a:xfrm>
            <a:off x="1605225" y="2602283"/>
            <a:ext cx="59337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And a lot of users</a:t>
            </a:r>
          </a:p>
        </p:txBody>
      </p:sp>
      <p:grpSp>
        <p:nvGrpSpPr>
          <p:cNvPr id="632" name="Shape 632"/>
          <p:cNvGrpSpPr/>
          <p:nvPr/>
        </p:nvGrpSpPr>
        <p:grpSpPr>
          <a:xfrm>
            <a:off x="1553100" y="1868592"/>
            <a:ext cx="6037799" cy="1406314"/>
            <a:chOff x="1553100" y="2807121"/>
            <a:chExt cx="6037799" cy="1406314"/>
          </a:xfrm>
        </p:grpSpPr>
        <p:cxnSp>
          <p:nvCxnSpPr>
            <p:cNvPr id="633" name="Shape 633"/>
            <p:cNvCxnSpPr/>
            <p:nvPr/>
          </p:nvCxnSpPr>
          <p:spPr>
            <a:xfrm>
              <a:off x="1553100" y="2807121"/>
              <a:ext cx="6037799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634" name="Shape 634"/>
            <p:cNvCxnSpPr/>
            <p:nvPr/>
          </p:nvCxnSpPr>
          <p:spPr>
            <a:xfrm>
              <a:off x="1553100" y="4213435"/>
              <a:ext cx="6037799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lg" len="lg"/>
              <a:tailEnd type="none" w="lg" len="lg"/>
            </a:ln>
          </p:spPr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>
            <a:spLocks noGrp="1"/>
          </p:cNvSpPr>
          <p:nvPr>
            <p:ph type="title" idx="4294967295"/>
          </p:nvPr>
        </p:nvSpPr>
        <p:spPr>
          <a:xfrm>
            <a:off x="1501800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Our process is easy</a:t>
            </a:r>
          </a:p>
        </p:txBody>
      </p:sp>
      <p:cxnSp>
        <p:nvCxnSpPr>
          <p:cNvPr id="640" name="Shape 640"/>
          <p:cNvCxnSpPr/>
          <p:nvPr/>
        </p:nvCxnSpPr>
        <p:spPr>
          <a:xfrm>
            <a:off x="-4800" y="2156035"/>
            <a:ext cx="9153599" cy="0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641" name="Shape 641"/>
          <p:cNvSpPr/>
          <p:nvPr/>
        </p:nvSpPr>
        <p:spPr>
          <a:xfrm rot="10800000" flipH="1">
            <a:off x="1895325" y="1939007"/>
            <a:ext cx="419099" cy="419399"/>
          </a:xfrm>
          <a:prstGeom prst="donut">
            <a:avLst>
              <a:gd name="adj" fmla="val 24108"/>
            </a:avLst>
          </a:pr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42" name="Shape 642"/>
          <p:cNvCxnSpPr/>
          <p:nvPr/>
        </p:nvCxnSpPr>
        <p:spPr>
          <a:xfrm>
            <a:off x="2105025" y="2110607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lg" len="lg"/>
            <a:tailEnd type="diamond" w="lg" len="lg"/>
          </a:ln>
        </p:spPr>
      </p:cxnSp>
      <p:sp>
        <p:nvSpPr>
          <p:cNvPr id="643" name="Shape 643"/>
          <p:cNvSpPr/>
          <p:nvPr/>
        </p:nvSpPr>
        <p:spPr>
          <a:xfrm>
            <a:off x="4362450" y="1946335"/>
            <a:ext cx="419099" cy="419399"/>
          </a:xfrm>
          <a:prstGeom prst="donut">
            <a:avLst>
              <a:gd name="adj" fmla="val 24108"/>
            </a:avLst>
          </a:pr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/>
          <p:nvPr/>
        </p:nvSpPr>
        <p:spPr>
          <a:xfrm rot="10800000" flipH="1">
            <a:off x="6829275" y="1939007"/>
            <a:ext cx="419099" cy="419399"/>
          </a:xfrm>
          <a:prstGeom prst="donut">
            <a:avLst>
              <a:gd name="adj" fmla="val 24108"/>
            </a:avLst>
          </a:pr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45" name="Shape 645"/>
          <p:cNvCxnSpPr/>
          <p:nvPr/>
        </p:nvCxnSpPr>
        <p:spPr>
          <a:xfrm>
            <a:off x="4572000" y="210841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lg" len="lg"/>
            <a:tailEnd type="diamond" w="lg" len="lg"/>
          </a:ln>
        </p:spPr>
      </p:cxnSp>
      <p:cxnSp>
        <p:nvCxnSpPr>
          <p:cNvPr id="646" name="Shape 646"/>
          <p:cNvCxnSpPr/>
          <p:nvPr/>
        </p:nvCxnSpPr>
        <p:spPr>
          <a:xfrm>
            <a:off x="7038975" y="2110607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lg" len="lg"/>
            <a:tailEnd type="diamond" w="lg" len="lg"/>
          </a:ln>
        </p:spPr>
      </p:cxnSp>
      <p:sp>
        <p:nvSpPr>
          <p:cNvPr id="647" name="Shape 647"/>
          <p:cNvSpPr txBox="1"/>
          <p:nvPr/>
        </p:nvSpPr>
        <p:spPr>
          <a:xfrm>
            <a:off x="1481175" y="2930735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first</a:t>
            </a:r>
          </a:p>
        </p:txBody>
      </p:sp>
      <p:sp>
        <p:nvSpPr>
          <p:cNvPr id="648" name="Shape 648"/>
          <p:cNvSpPr txBox="1"/>
          <p:nvPr/>
        </p:nvSpPr>
        <p:spPr>
          <a:xfrm>
            <a:off x="3948150" y="2930735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second</a:t>
            </a:r>
          </a:p>
        </p:txBody>
      </p:sp>
      <p:sp>
        <p:nvSpPr>
          <p:cNvPr id="649" name="Shape 649"/>
          <p:cNvSpPr txBox="1"/>
          <p:nvPr/>
        </p:nvSpPr>
        <p:spPr>
          <a:xfrm>
            <a:off x="6415125" y="2930735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last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review some concepts</a:t>
            </a:r>
          </a:p>
        </p:txBody>
      </p:sp>
      <p:sp>
        <p:nvSpPr>
          <p:cNvPr id="655" name="Shape 655"/>
          <p:cNvSpPr txBox="1">
            <a:spLocks noGrp="1"/>
          </p:cNvSpPr>
          <p:nvPr>
            <p:ph type="body" idx="1"/>
          </p:nvPr>
        </p:nvSpPr>
        <p:spPr>
          <a:xfrm>
            <a:off x="747925" y="1390650"/>
            <a:ext cx="21255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656" name="Shape 656"/>
          <p:cNvSpPr txBox="1">
            <a:spLocks noGrp="1"/>
          </p:cNvSpPr>
          <p:nvPr>
            <p:ph type="body" idx="2"/>
          </p:nvPr>
        </p:nvSpPr>
        <p:spPr>
          <a:xfrm>
            <a:off x="2982277" y="1390650"/>
            <a:ext cx="21255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657" name="Shape 657"/>
          <p:cNvSpPr txBox="1">
            <a:spLocks noGrp="1"/>
          </p:cNvSpPr>
          <p:nvPr>
            <p:ph type="body" idx="3"/>
          </p:nvPr>
        </p:nvSpPr>
        <p:spPr>
          <a:xfrm>
            <a:off x="5216630" y="1390650"/>
            <a:ext cx="21255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sp>
        <p:nvSpPr>
          <p:cNvPr id="658" name="Shape 658"/>
          <p:cNvSpPr txBox="1">
            <a:spLocks noGrp="1"/>
          </p:cNvSpPr>
          <p:nvPr>
            <p:ph type="body" idx="1"/>
          </p:nvPr>
        </p:nvSpPr>
        <p:spPr>
          <a:xfrm>
            <a:off x="747925" y="3276600"/>
            <a:ext cx="21255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659" name="Shape 659"/>
          <p:cNvSpPr txBox="1">
            <a:spLocks noGrp="1"/>
          </p:cNvSpPr>
          <p:nvPr>
            <p:ph type="body" idx="2"/>
          </p:nvPr>
        </p:nvSpPr>
        <p:spPr>
          <a:xfrm>
            <a:off x="2982277" y="3276600"/>
            <a:ext cx="21255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660" name="Shape 660"/>
          <p:cNvSpPr txBox="1">
            <a:spLocks noGrp="1"/>
          </p:cNvSpPr>
          <p:nvPr>
            <p:ph type="body" idx="3"/>
          </p:nvPr>
        </p:nvSpPr>
        <p:spPr>
          <a:xfrm>
            <a:off x="5216630" y="3276600"/>
            <a:ext cx="21255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D4965"/>
                </a:solidFill>
              </a:rPr>
              <a:t>You can copy&amp;paste graphs from </a:t>
            </a:r>
            <a:r>
              <a:rPr lang="en" u="sng">
                <a:solidFill>
                  <a:srgbClr val="3D4965"/>
                </a:solidFill>
                <a:hlinkClick r:id="rId3"/>
              </a:rPr>
              <a:t>Google Sheets</a:t>
            </a:r>
          </a:p>
        </p:txBody>
      </p:sp>
      <p:pic>
        <p:nvPicPr>
          <p:cNvPr id="666" name="Shape 6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6875" y="372975"/>
            <a:ext cx="4690249" cy="38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/>
        </p:nvSpPr>
        <p:spPr>
          <a:xfrm>
            <a:off x="5375409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 txBox="1">
            <a:spLocks noGrp="1"/>
          </p:cNvSpPr>
          <p:nvPr>
            <p:ph type="body" idx="1"/>
          </p:nvPr>
        </p:nvSpPr>
        <p:spPr>
          <a:xfrm>
            <a:off x="747925" y="1297039"/>
            <a:ext cx="4059899" cy="361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Show and explain your web, app or software projects using these gadget templates.</a:t>
            </a:r>
          </a:p>
        </p:txBody>
      </p:sp>
      <p:sp>
        <p:nvSpPr>
          <p:cNvPr id="673" name="Shape 673"/>
          <p:cNvSpPr/>
          <p:nvPr/>
        </p:nvSpPr>
        <p:spPr>
          <a:xfrm>
            <a:off x="5468725" y="839000"/>
            <a:ext cx="1888499" cy="33561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rPr>
              <a:t>Place your screenshot here</a:t>
            </a:r>
          </a:p>
        </p:txBody>
      </p:sp>
      <p:sp>
        <p:nvSpPr>
          <p:cNvPr id="674" name="Shape 674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Android Project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/>
        </p:nvSpPr>
        <p:spPr>
          <a:xfrm>
            <a:off x="5534020" y="623036"/>
            <a:ext cx="1863608" cy="392182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0" name="Shape 680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rPr>
              <a:t>Place your screenshot here</a:t>
            </a:r>
          </a:p>
        </p:txBody>
      </p:sp>
      <p:sp>
        <p:nvSpPr>
          <p:cNvPr id="681" name="Shape 68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iPhone Project</a:t>
            </a:r>
          </a:p>
        </p:txBody>
      </p:sp>
      <p:sp>
        <p:nvSpPr>
          <p:cNvPr id="682" name="Shape 682"/>
          <p:cNvSpPr txBox="1">
            <a:spLocks noGrp="1"/>
          </p:cNvSpPr>
          <p:nvPr>
            <p:ph type="body" idx="1"/>
          </p:nvPr>
        </p:nvSpPr>
        <p:spPr>
          <a:xfrm>
            <a:off x="747925" y="1297039"/>
            <a:ext cx="4059899" cy="361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Show and explain your web, app or software projects using these gadget templates.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/>
        </p:nvSpPr>
        <p:spPr>
          <a:xfrm>
            <a:off x="4787701" y="535612"/>
            <a:ext cx="2879503" cy="407234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8" name="Shape 688"/>
          <p:cNvSpPr/>
          <p:nvPr/>
        </p:nvSpPr>
        <p:spPr>
          <a:xfrm>
            <a:off x="4986400" y="910325"/>
            <a:ext cx="2493299" cy="3333599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rPr>
              <a:t>Place your screenshot here</a:t>
            </a:r>
          </a:p>
        </p:txBody>
      </p:sp>
      <p:sp>
        <p:nvSpPr>
          <p:cNvPr id="689" name="Shape 68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Tablet Project</a:t>
            </a:r>
          </a:p>
        </p:txBody>
      </p:sp>
      <p:sp>
        <p:nvSpPr>
          <p:cNvPr id="690" name="Shape 690"/>
          <p:cNvSpPr txBox="1">
            <a:spLocks noGrp="1"/>
          </p:cNvSpPr>
          <p:nvPr>
            <p:ph type="body" idx="1"/>
          </p:nvPr>
        </p:nvSpPr>
        <p:spPr>
          <a:xfrm>
            <a:off x="747925" y="1297050"/>
            <a:ext cx="3215399" cy="361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Show and explain your web, app or software projects using these gadget templates.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/>
          <p:nvPr/>
        </p:nvSpPr>
        <p:spPr>
          <a:xfrm>
            <a:off x="3393700" y="864533"/>
            <a:ext cx="4858468" cy="3782372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6" name="Shape 696"/>
          <p:cNvSpPr/>
          <p:nvPr/>
        </p:nvSpPr>
        <p:spPr>
          <a:xfrm>
            <a:off x="3597011" y="1058116"/>
            <a:ext cx="4451999" cy="284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rPr>
              <a:t>Place your screenshot here</a:t>
            </a:r>
          </a:p>
        </p:txBody>
      </p:sp>
      <p:sp>
        <p:nvSpPr>
          <p:cNvPr id="697" name="Shape 697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Desktop Project</a:t>
            </a:r>
          </a:p>
        </p:txBody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747925" y="1297050"/>
            <a:ext cx="2254800" cy="361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Show and explain your web, app or software projects using these gadget templates.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>
            <a:spLocks noGrp="1"/>
          </p:cNvSpPr>
          <p:nvPr>
            <p:ph type="ctrTitle" idx="4294967295"/>
          </p:nvPr>
        </p:nvSpPr>
        <p:spPr>
          <a:xfrm>
            <a:off x="3657037" y="1073100"/>
            <a:ext cx="32292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THANKS!</a:t>
            </a:r>
          </a:p>
        </p:txBody>
      </p:sp>
      <p:sp>
        <p:nvSpPr>
          <p:cNvPr id="704" name="Shape 704"/>
          <p:cNvSpPr txBox="1">
            <a:spLocks noGrp="1"/>
          </p:cNvSpPr>
          <p:nvPr>
            <p:ph type="body" idx="4294967295"/>
          </p:nvPr>
        </p:nvSpPr>
        <p:spPr>
          <a:xfrm>
            <a:off x="3657037" y="2119105"/>
            <a:ext cx="3229200" cy="246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Any questions?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You can find me at</a:t>
            </a:r>
          </a:p>
          <a:p>
            <a:pPr marL="457200" lvl="0" indent="-355600" rtl="0">
              <a:spcBef>
                <a:spcPts val="0"/>
              </a:spcBef>
              <a:buSzPct val="100000"/>
            </a:pPr>
            <a:r>
              <a:rPr lang="en" sz="2000"/>
              <a:t>@username</a:t>
            </a:r>
          </a:p>
          <a:p>
            <a:pPr marL="457200" lvl="0" indent="-355600" rtl="0">
              <a:spcBef>
                <a:spcPts val="0"/>
              </a:spcBef>
              <a:buSzPct val="100000"/>
            </a:pPr>
            <a:r>
              <a:rPr lang="en" sz="2000"/>
              <a:t>user@mail.me</a:t>
            </a:r>
          </a:p>
        </p:txBody>
      </p:sp>
      <p:sp>
        <p:nvSpPr>
          <p:cNvPr id="705" name="Shape 705"/>
          <p:cNvSpPr/>
          <p:nvPr/>
        </p:nvSpPr>
        <p:spPr>
          <a:xfrm>
            <a:off x="2257757" y="1402659"/>
            <a:ext cx="1180108" cy="1089974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3600" dirty="0"/>
              <a:t>Pourquoi</a:t>
            </a:r>
            <a:r>
              <a:rPr lang="en" sz="3600" dirty="0"/>
              <a:t> ? </a:t>
            </a:r>
          </a:p>
        </p:txBody>
      </p:sp>
      <p:sp>
        <p:nvSpPr>
          <p:cNvPr id="8" name="Shape 523">
            <a:extLst>
              <a:ext uri="{FF2B5EF4-FFF2-40B4-BE49-F238E27FC236}">
                <a16:creationId xmlns:a16="http://schemas.microsoft.com/office/drawing/2014/main" id="{5BDC9E35-5B4E-E946-BE63-6081753FC777}"/>
              </a:ext>
            </a:extLst>
          </p:cNvPr>
          <p:cNvSpPr txBox="1"/>
          <p:nvPr/>
        </p:nvSpPr>
        <p:spPr>
          <a:xfrm>
            <a:off x="356144" y="3873041"/>
            <a:ext cx="5784611" cy="22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" sz="18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58B0C3-6EF6-BB46-A370-5E9A45D14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5" y="1528159"/>
            <a:ext cx="3509470" cy="260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51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711" name="Shape 711"/>
          <p:cNvSpPr txBox="1">
            <a:spLocks noGrp="1"/>
          </p:cNvSpPr>
          <p:nvPr>
            <p:ph type="body" idx="1"/>
          </p:nvPr>
        </p:nvSpPr>
        <p:spPr>
          <a:xfrm>
            <a:off x="747925" y="1302836"/>
            <a:ext cx="6140399" cy="361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Special thanks to all the people who made and released these awesome resources for free: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Unsplash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Presentation design</a:t>
            </a:r>
          </a:p>
        </p:txBody>
      </p:sp>
      <p:sp>
        <p:nvSpPr>
          <p:cNvPr id="717" name="Shape 717"/>
          <p:cNvSpPr txBox="1">
            <a:spLocks noGrp="1"/>
          </p:cNvSpPr>
          <p:nvPr>
            <p:ph type="body" idx="1"/>
          </p:nvPr>
        </p:nvSpPr>
        <p:spPr>
          <a:xfrm>
            <a:off x="747925" y="1200150"/>
            <a:ext cx="6140399" cy="2664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This presentation uses the following typographies and colors: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/>
              <a:t>Titles: </a:t>
            </a:r>
            <a:r>
              <a:rPr lang="en" sz="1400" b="1"/>
              <a:t>Sniglet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/>
              <a:t>Body copy: </a:t>
            </a:r>
            <a:r>
              <a:rPr lang="en" sz="1400" b="1"/>
              <a:t>Dosis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/>
              <a:t>You can download the fonts on this page: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https://www.google.com/fonts#UsePlace:use/Collection:Dosis:200,300,400,500,600,700,800|Sniglet:400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/>
              <a:t>Click on the “arrow button” that appears on the top right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400"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/>
              <a:t>Gray </a:t>
            </a:r>
            <a:r>
              <a:rPr lang="en" sz="1400" b="1"/>
              <a:t>#3d4965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/>
              <a:t>Dark cornflower blue </a:t>
            </a:r>
            <a:r>
              <a:rPr lang="en" sz="1400" b="1">
                <a:solidFill>
                  <a:srgbClr val="3C78D8"/>
                </a:solidFill>
              </a:rPr>
              <a:t>#3c78d8</a:t>
            </a:r>
          </a:p>
        </p:txBody>
      </p:sp>
      <p:sp>
        <p:nvSpPr>
          <p:cNvPr id="718" name="Shape 718"/>
          <p:cNvSpPr txBox="1"/>
          <p:nvPr/>
        </p:nvSpPr>
        <p:spPr>
          <a:xfrm>
            <a:off x="747925" y="4493807"/>
            <a:ext cx="6249900" cy="53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FFFFFF"/>
                </a:solidFill>
                <a:highlight>
                  <a:srgbClr val="3C78D8"/>
                </a:highlight>
                <a:latin typeface="Dosis"/>
                <a:ea typeface="Dosis"/>
                <a:cs typeface="Dosis"/>
                <a:sym typeface="Dosis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rgbClr val="FFFFFF"/>
              </a:solidFill>
              <a:highlight>
                <a:srgbClr val="3C78D8"/>
              </a:highlight>
              <a:latin typeface="Dosis"/>
              <a:ea typeface="Dosis"/>
              <a:cs typeface="Dosis"/>
              <a:sym typeface="Dosis"/>
            </a:endParaRP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rgbClr val="FFFFFF"/>
              </a:solidFill>
              <a:highlight>
                <a:srgbClr val="3C78D8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719" name="Shape 7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750" y="2804428"/>
            <a:ext cx="635793" cy="250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 txBox="1"/>
          <p:nvPr/>
        </p:nvSpPr>
        <p:spPr>
          <a:xfrm>
            <a:off x="6248575" y="312075"/>
            <a:ext cx="2592000" cy="152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SlidesCarnival icons are editable shapes</a:t>
            </a: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buClr>
                <a:srgbClr val="3D4965"/>
              </a:buClr>
              <a:buSzPct val="100000"/>
              <a:buFont typeface="Dosis"/>
              <a:buChar char="●"/>
            </a:pP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rgbClr val="3D4965"/>
              </a:buClr>
              <a:buSzPct val="100000"/>
              <a:buFont typeface="Dosis"/>
              <a:buChar char="●"/>
            </a:pP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Change fill color and opacity.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Isn’t that nice? :)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Examples: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5" name="Shape 725"/>
          <p:cNvSpPr/>
          <p:nvPr/>
        </p:nvSpPr>
        <p:spPr>
          <a:xfrm>
            <a:off x="277964" y="271962"/>
            <a:ext cx="373873" cy="479695"/>
          </a:xfrm>
          <a:custGeom>
            <a:avLst/>
            <a:gdLst/>
            <a:ahLst/>
            <a:cxnLst/>
            <a:rect l="0" t="0" r="0" b="0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26" name="Shape 726"/>
          <p:cNvSpPr/>
          <p:nvPr/>
        </p:nvSpPr>
        <p:spPr>
          <a:xfrm>
            <a:off x="852800" y="338968"/>
            <a:ext cx="398875" cy="337703"/>
          </a:xfrm>
          <a:custGeom>
            <a:avLst/>
            <a:gdLst/>
            <a:ahLst/>
            <a:cxnLst/>
            <a:rect l="0" t="0" r="0" b="0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27" name="Shape 727"/>
          <p:cNvSpPr/>
          <p:nvPr/>
        </p:nvSpPr>
        <p:spPr>
          <a:xfrm>
            <a:off x="1445207" y="340017"/>
            <a:ext cx="387139" cy="341965"/>
          </a:xfrm>
          <a:custGeom>
            <a:avLst/>
            <a:gdLst/>
            <a:ahLst/>
            <a:cxnLst/>
            <a:rect l="0" t="0" r="0" b="0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28" name="Shape 728"/>
          <p:cNvSpPr/>
          <p:nvPr/>
        </p:nvSpPr>
        <p:spPr>
          <a:xfrm>
            <a:off x="2071095" y="330991"/>
            <a:ext cx="315367" cy="354182"/>
          </a:xfrm>
          <a:custGeom>
            <a:avLst/>
            <a:gdLst/>
            <a:ahLst/>
            <a:cxnLst/>
            <a:rect l="0" t="0" r="0" b="0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29" name="Shape 729"/>
          <p:cNvSpPr/>
          <p:nvPr/>
        </p:nvSpPr>
        <p:spPr>
          <a:xfrm>
            <a:off x="2678363" y="327800"/>
            <a:ext cx="268576" cy="357372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0" name="Shape 730"/>
          <p:cNvSpPr/>
          <p:nvPr/>
        </p:nvSpPr>
        <p:spPr>
          <a:xfrm>
            <a:off x="3190979" y="323538"/>
            <a:ext cx="414829" cy="366420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1" name="Shape 731"/>
          <p:cNvSpPr/>
          <p:nvPr/>
        </p:nvSpPr>
        <p:spPr>
          <a:xfrm>
            <a:off x="3808912" y="301728"/>
            <a:ext cx="355777" cy="411092"/>
          </a:xfrm>
          <a:custGeom>
            <a:avLst/>
            <a:gdLst/>
            <a:ahLst/>
            <a:cxnLst/>
            <a:rect l="0" t="0" r="0" b="0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2" name="Shape 732"/>
          <p:cNvSpPr/>
          <p:nvPr/>
        </p:nvSpPr>
        <p:spPr>
          <a:xfrm>
            <a:off x="4367794" y="328325"/>
            <a:ext cx="414283" cy="362159"/>
          </a:xfrm>
          <a:custGeom>
            <a:avLst/>
            <a:gdLst/>
            <a:ahLst/>
            <a:cxnLst/>
            <a:rect l="0" t="0" r="0" b="0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3" name="Shape 733"/>
          <p:cNvSpPr/>
          <p:nvPr/>
        </p:nvSpPr>
        <p:spPr>
          <a:xfrm>
            <a:off x="4977728" y="334706"/>
            <a:ext cx="366420" cy="349395"/>
          </a:xfrm>
          <a:custGeom>
            <a:avLst/>
            <a:gdLst/>
            <a:ahLst/>
            <a:cxnLst/>
            <a:rect l="0" t="0" r="0" b="0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4" name="Shape 734"/>
          <p:cNvSpPr/>
          <p:nvPr/>
        </p:nvSpPr>
        <p:spPr>
          <a:xfrm>
            <a:off x="5571184" y="326205"/>
            <a:ext cx="355777" cy="363230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5" name="Shape 735"/>
          <p:cNvSpPr/>
          <p:nvPr/>
        </p:nvSpPr>
        <p:spPr>
          <a:xfrm>
            <a:off x="282226" y="865418"/>
            <a:ext cx="368540" cy="456288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6" name="Shape 736"/>
          <p:cNvSpPr/>
          <p:nvPr/>
        </p:nvSpPr>
        <p:spPr>
          <a:xfrm>
            <a:off x="869825" y="865418"/>
            <a:ext cx="368540" cy="456288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7" name="Shape 737"/>
          <p:cNvSpPr/>
          <p:nvPr/>
        </p:nvSpPr>
        <p:spPr>
          <a:xfrm>
            <a:off x="1447327" y="934019"/>
            <a:ext cx="380233" cy="327060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8" name="Shape 738"/>
          <p:cNvSpPr/>
          <p:nvPr/>
        </p:nvSpPr>
        <p:spPr>
          <a:xfrm>
            <a:off x="2034401" y="901041"/>
            <a:ext cx="379708" cy="384495"/>
          </a:xfrm>
          <a:custGeom>
            <a:avLst/>
            <a:gdLst/>
            <a:ahLst/>
            <a:cxnLst/>
            <a:rect l="0" t="0" r="0" b="0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39" name="Shape 739"/>
          <p:cNvSpPr/>
          <p:nvPr/>
        </p:nvSpPr>
        <p:spPr>
          <a:xfrm>
            <a:off x="2624666" y="926042"/>
            <a:ext cx="376517" cy="332917"/>
          </a:xfrm>
          <a:custGeom>
            <a:avLst/>
            <a:gdLst/>
            <a:ahLst/>
            <a:cxnLst/>
            <a:rect l="0" t="0" r="0" b="0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0" name="Shape 740"/>
          <p:cNvSpPr/>
          <p:nvPr/>
        </p:nvSpPr>
        <p:spPr>
          <a:xfrm>
            <a:off x="3218647" y="926042"/>
            <a:ext cx="365350" cy="336632"/>
          </a:xfrm>
          <a:custGeom>
            <a:avLst/>
            <a:gdLst/>
            <a:ahLst/>
            <a:cxnLst/>
            <a:rect l="0" t="0" r="0" b="0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1" name="Shape 741"/>
          <p:cNvSpPr/>
          <p:nvPr/>
        </p:nvSpPr>
        <p:spPr>
          <a:xfrm>
            <a:off x="3815818" y="929757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2" name="Shape 742"/>
          <p:cNvSpPr/>
          <p:nvPr/>
        </p:nvSpPr>
        <p:spPr>
          <a:xfrm>
            <a:off x="4384819" y="911137"/>
            <a:ext cx="375447" cy="368016"/>
          </a:xfrm>
          <a:custGeom>
            <a:avLst/>
            <a:gdLst/>
            <a:ahLst/>
            <a:cxnLst/>
            <a:rect l="0" t="0" r="0" b="0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3" name="Shape 743"/>
          <p:cNvSpPr/>
          <p:nvPr/>
        </p:nvSpPr>
        <p:spPr>
          <a:xfrm>
            <a:off x="4934129" y="870729"/>
            <a:ext cx="458408" cy="451502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4" name="Shape 744"/>
          <p:cNvSpPr/>
          <p:nvPr/>
        </p:nvSpPr>
        <p:spPr>
          <a:xfrm>
            <a:off x="5532895" y="886682"/>
            <a:ext cx="429691" cy="410568"/>
          </a:xfrm>
          <a:custGeom>
            <a:avLst/>
            <a:gdLst/>
            <a:ahLst/>
            <a:cxnLst/>
            <a:rect l="0" t="0" r="0" b="0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5" name="Shape 745"/>
          <p:cNvSpPr/>
          <p:nvPr/>
        </p:nvSpPr>
        <p:spPr>
          <a:xfrm>
            <a:off x="252963" y="1538096"/>
            <a:ext cx="421211" cy="298888"/>
          </a:xfrm>
          <a:custGeom>
            <a:avLst/>
            <a:gdLst/>
            <a:ahLst/>
            <a:cxnLst/>
            <a:rect l="0" t="0" r="0" b="0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6" name="Shape 746"/>
          <p:cNvSpPr/>
          <p:nvPr/>
        </p:nvSpPr>
        <p:spPr>
          <a:xfrm>
            <a:off x="842704" y="1481734"/>
            <a:ext cx="417998" cy="404710"/>
          </a:xfrm>
          <a:custGeom>
            <a:avLst/>
            <a:gdLst/>
            <a:ahLst/>
            <a:cxnLst/>
            <a:rect l="0" t="0" r="0" b="0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7" name="Shape 747"/>
          <p:cNvSpPr/>
          <p:nvPr/>
        </p:nvSpPr>
        <p:spPr>
          <a:xfrm>
            <a:off x="1445732" y="1499807"/>
            <a:ext cx="376517" cy="380255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8" name="Shape 748"/>
          <p:cNvSpPr/>
          <p:nvPr/>
        </p:nvSpPr>
        <p:spPr>
          <a:xfrm>
            <a:off x="2029615" y="1488115"/>
            <a:ext cx="392472" cy="391401"/>
          </a:xfrm>
          <a:custGeom>
            <a:avLst/>
            <a:gdLst/>
            <a:ahLst/>
            <a:cxnLst/>
            <a:rect l="0" t="0" r="0" b="0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49" name="Shape 749"/>
          <p:cNvSpPr/>
          <p:nvPr/>
        </p:nvSpPr>
        <p:spPr>
          <a:xfrm>
            <a:off x="2629977" y="1500354"/>
            <a:ext cx="365350" cy="366945"/>
          </a:xfrm>
          <a:custGeom>
            <a:avLst/>
            <a:gdLst/>
            <a:ahLst/>
            <a:cxnLst/>
            <a:rect l="0" t="0" r="0" b="0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50" name="Shape 750"/>
          <p:cNvSpPr/>
          <p:nvPr/>
        </p:nvSpPr>
        <p:spPr>
          <a:xfrm>
            <a:off x="3234054" y="1457279"/>
            <a:ext cx="332917" cy="452551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51" name="Shape 751"/>
          <p:cNvSpPr/>
          <p:nvPr/>
        </p:nvSpPr>
        <p:spPr>
          <a:xfrm>
            <a:off x="3777529" y="1547144"/>
            <a:ext cx="417998" cy="269625"/>
          </a:xfrm>
          <a:custGeom>
            <a:avLst/>
            <a:gdLst/>
            <a:ahLst/>
            <a:cxnLst/>
            <a:rect l="0" t="0" r="0" b="0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52" name="Shape 752"/>
          <p:cNvSpPr/>
          <p:nvPr/>
        </p:nvSpPr>
        <p:spPr>
          <a:xfrm>
            <a:off x="4382677" y="1489710"/>
            <a:ext cx="385041" cy="389281"/>
          </a:xfrm>
          <a:custGeom>
            <a:avLst/>
            <a:gdLst/>
            <a:ahLst/>
            <a:cxnLst/>
            <a:rect l="0" t="0" r="0" b="0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53" name="Shape 753"/>
          <p:cNvSpPr/>
          <p:nvPr/>
        </p:nvSpPr>
        <p:spPr>
          <a:xfrm>
            <a:off x="4969227" y="1474828"/>
            <a:ext cx="387161" cy="402569"/>
          </a:xfrm>
          <a:custGeom>
            <a:avLst/>
            <a:gdLst/>
            <a:ahLst/>
            <a:cxnLst/>
            <a:rect l="0" t="0" r="0" b="0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54" name="Shape 754"/>
          <p:cNvSpPr/>
          <p:nvPr/>
        </p:nvSpPr>
        <p:spPr>
          <a:xfrm>
            <a:off x="5538752" y="1486520"/>
            <a:ext cx="414283" cy="388210"/>
          </a:xfrm>
          <a:custGeom>
            <a:avLst/>
            <a:gdLst/>
            <a:ahLst/>
            <a:cxnLst/>
            <a:rect l="0" t="0" r="0" b="0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301895" y="2092192"/>
            <a:ext cx="324415" cy="354203"/>
          </a:xfrm>
          <a:custGeom>
            <a:avLst/>
            <a:gdLst/>
            <a:ahLst/>
            <a:cxnLst/>
            <a:rect l="0" t="0" r="0" b="0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56" name="Shape 756"/>
          <p:cNvSpPr/>
          <p:nvPr/>
        </p:nvSpPr>
        <p:spPr>
          <a:xfrm>
            <a:off x="875135" y="2092739"/>
            <a:ext cx="346226" cy="348324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57" name="Shape 757"/>
          <p:cNvSpPr/>
          <p:nvPr/>
        </p:nvSpPr>
        <p:spPr>
          <a:xfrm>
            <a:off x="1469662" y="2092739"/>
            <a:ext cx="346205" cy="348324"/>
          </a:xfrm>
          <a:custGeom>
            <a:avLst/>
            <a:gdLst/>
            <a:ahLst/>
            <a:cxnLst/>
            <a:rect l="0" t="0" r="0" b="0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58" name="Shape 758"/>
          <p:cNvSpPr/>
          <p:nvPr/>
        </p:nvSpPr>
        <p:spPr>
          <a:xfrm>
            <a:off x="2052475" y="2092739"/>
            <a:ext cx="345680" cy="348324"/>
          </a:xfrm>
          <a:custGeom>
            <a:avLst/>
            <a:gdLst/>
            <a:ahLst/>
            <a:cxnLst/>
            <a:rect l="0" t="0" r="0" b="0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59" name="Shape 759"/>
          <p:cNvSpPr/>
          <p:nvPr/>
        </p:nvSpPr>
        <p:spPr>
          <a:xfrm>
            <a:off x="2720367" y="2038496"/>
            <a:ext cx="186685" cy="460550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60" name="Shape 760"/>
          <p:cNvSpPr/>
          <p:nvPr/>
        </p:nvSpPr>
        <p:spPr>
          <a:xfrm>
            <a:off x="3319155" y="2041687"/>
            <a:ext cx="161683" cy="455217"/>
          </a:xfrm>
          <a:custGeom>
            <a:avLst/>
            <a:gdLst/>
            <a:ahLst/>
            <a:cxnLst/>
            <a:rect l="0" t="0" r="0" b="0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61" name="Shape 761"/>
          <p:cNvSpPr/>
          <p:nvPr/>
        </p:nvSpPr>
        <p:spPr>
          <a:xfrm>
            <a:off x="3912065" y="2092192"/>
            <a:ext cx="147324" cy="348871"/>
          </a:xfrm>
          <a:custGeom>
            <a:avLst/>
            <a:gdLst/>
            <a:ahLst/>
            <a:cxnLst/>
            <a:rect l="0" t="0" r="0" b="0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62" name="Shape 762"/>
          <p:cNvSpPr/>
          <p:nvPr/>
        </p:nvSpPr>
        <p:spPr>
          <a:xfrm>
            <a:off x="4402368" y="2087406"/>
            <a:ext cx="343014" cy="363230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4975608" y="2096978"/>
            <a:ext cx="375993" cy="347275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64" name="Shape 764"/>
          <p:cNvSpPr/>
          <p:nvPr/>
        </p:nvSpPr>
        <p:spPr>
          <a:xfrm>
            <a:off x="5570114" y="2037950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65" name="Shape 765"/>
          <p:cNvSpPr/>
          <p:nvPr/>
        </p:nvSpPr>
        <p:spPr>
          <a:xfrm>
            <a:off x="400283" y="2642049"/>
            <a:ext cx="127108" cy="429713"/>
          </a:xfrm>
          <a:custGeom>
            <a:avLst/>
            <a:gdLst/>
            <a:ahLst/>
            <a:cxnLst/>
            <a:rect l="0" t="0" r="0" b="0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66" name="Shape 766"/>
          <p:cNvSpPr/>
          <p:nvPr/>
        </p:nvSpPr>
        <p:spPr>
          <a:xfrm>
            <a:off x="913424" y="2626095"/>
            <a:ext cx="274957" cy="460550"/>
          </a:xfrm>
          <a:custGeom>
            <a:avLst/>
            <a:gdLst/>
            <a:ahLst/>
            <a:cxnLst/>
            <a:rect l="0" t="0" r="0" b="0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67" name="Shape 767"/>
          <p:cNvSpPr/>
          <p:nvPr/>
        </p:nvSpPr>
        <p:spPr>
          <a:xfrm>
            <a:off x="1461139" y="2626095"/>
            <a:ext cx="360039" cy="460550"/>
          </a:xfrm>
          <a:custGeom>
            <a:avLst/>
            <a:gdLst/>
            <a:ahLst/>
            <a:cxnLst/>
            <a:rect l="0" t="0" r="0" b="0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68" name="Shape 768"/>
          <p:cNvSpPr/>
          <p:nvPr/>
        </p:nvSpPr>
        <p:spPr>
          <a:xfrm>
            <a:off x="2592213" y="2704268"/>
            <a:ext cx="434499" cy="242503"/>
          </a:xfrm>
          <a:custGeom>
            <a:avLst/>
            <a:gdLst/>
            <a:ahLst/>
            <a:cxnLst/>
            <a:rect l="0" t="0" r="0" b="0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69" name="Shape 769"/>
          <p:cNvSpPr/>
          <p:nvPr/>
        </p:nvSpPr>
        <p:spPr>
          <a:xfrm>
            <a:off x="2013115" y="2653741"/>
            <a:ext cx="421735" cy="398875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70" name="Shape 770"/>
          <p:cNvSpPr/>
          <p:nvPr/>
        </p:nvSpPr>
        <p:spPr>
          <a:xfrm>
            <a:off x="3210670" y="2663859"/>
            <a:ext cx="373327" cy="376517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71" name="Shape 771"/>
          <p:cNvSpPr/>
          <p:nvPr/>
        </p:nvSpPr>
        <p:spPr>
          <a:xfrm>
            <a:off x="3796674" y="2667050"/>
            <a:ext cx="378113" cy="376517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72" name="Shape 772"/>
          <p:cNvSpPr/>
          <p:nvPr/>
        </p:nvSpPr>
        <p:spPr>
          <a:xfrm>
            <a:off x="4332172" y="2667050"/>
            <a:ext cx="492436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73" name="Shape 773"/>
          <p:cNvSpPr/>
          <p:nvPr/>
        </p:nvSpPr>
        <p:spPr>
          <a:xfrm>
            <a:off x="5012302" y="2651096"/>
            <a:ext cx="296222" cy="412141"/>
          </a:xfrm>
          <a:custGeom>
            <a:avLst/>
            <a:gdLst/>
            <a:ahLst/>
            <a:cxnLst/>
            <a:rect l="0" t="0" r="0" b="0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74" name="Shape 774"/>
          <p:cNvSpPr/>
          <p:nvPr/>
        </p:nvSpPr>
        <p:spPr>
          <a:xfrm>
            <a:off x="5602567" y="2671836"/>
            <a:ext cx="289294" cy="396187"/>
          </a:xfrm>
          <a:custGeom>
            <a:avLst/>
            <a:gdLst/>
            <a:ahLst/>
            <a:cxnLst/>
            <a:rect l="0" t="0" r="0" b="0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75" name="Shape 775"/>
          <p:cNvSpPr/>
          <p:nvPr/>
        </p:nvSpPr>
        <p:spPr>
          <a:xfrm>
            <a:off x="264677" y="3280175"/>
            <a:ext cx="417998" cy="330797"/>
          </a:xfrm>
          <a:custGeom>
            <a:avLst/>
            <a:gdLst/>
            <a:ahLst/>
            <a:cxnLst/>
            <a:rect l="0" t="0" r="0" b="0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76" name="Shape 776"/>
          <p:cNvSpPr/>
          <p:nvPr/>
        </p:nvSpPr>
        <p:spPr>
          <a:xfrm>
            <a:off x="848014" y="3304630"/>
            <a:ext cx="407377" cy="276553"/>
          </a:xfrm>
          <a:custGeom>
            <a:avLst/>
            <a:gdLst/>
            <a:ahLst/>
            <a:cxnLst/>
            <a:rect l="0" t="0" r="0" b="0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77" name="Shape 777"/>
          <p:cNvSpPr/>
          <p:nvPr/>
        </p:nvSpPr>
        <p:spPr>
          <a:xfrm>
            <a:off x="1447327" y="3292938"/>
            <a:ext cx="386614" cy="302079"/>
          </a:xfrm>
          <a:custGeom>
            <a:avLst/>
            <a:gdLst/>
            <a:ahLst/>
            <a:cxnLst/>
            <a:rect l="0" t="0" r="0" b="0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78" name="Shape 778"/>
          <p:cNvSpPr/>
          <p:nvPr/>
        </p:nvSpPr>
        <p:spPr>
          <a:xfrm>
            <a:off x="2032260" y="3284961"/>
            <a:ext cx="389303" cy="316438"/>
          </a:xfrm>
          <a:custGeom>
            <a:avLst/>
            <a:gdLst/>
            <a:ahLst/>
            <a:cxnLst/>
            <a:rect l="0" t="0" r="0" b="0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79" name="Shape 779"/>
          <p:cNvSpPr/>
          <p:nvPr/>
        </p:nvSpPr>
        <p:spPr>
          <a:xfrm>
            <a:off x="2640620" y="3259435"/>
            <a:ext cx="351515" cy="354706"/>
          </a:xfrm>
          <a:custGeom>
            <a:avLst/>
            <a:gdLst/>
            <a:ahLst/>
            <a:cxnLst/>
            <a:rect l="0" t="0" r="0" b="0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80" name="Shape 780"/>
          <p:cNvSpPr/>
          <p:nvPr/>
        </p:nvSpPr>
        <p:spPr>
          <a:xfrm>
            <a:off x="3196312" y="3304105"/>
            <a:ext cx="397258" cy="292507"/>
          </a:xfrm>
          <a:custGeom>
            <a:avLst/>
            <a:gdLst/>
            <a:ahLst/>
            <a:cxnLst/>
            <a:rect l="0" t="0" r="0" b="0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81" name="Shape 781"/>
          <p:cNvSpPr/>
          <p:nvPr/>
        </p:nvSpPr>
        <p:spPr>
          <a:xfrm>
            <a:off x="3784982" y="3304105"/>
            <a:ext cx="396733" cy="292507"/>
          </a:xfrm>
          <a:custGeom>
            <a:avLst/>
            <a:gdLst/>
            <a:ahLst/>
            <a:cxnLst/>
            <a:rect l="0" t="0" r="0" b="0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82" name="Shape 782"/>
          <p:cNvSpPr/>
          <p:nvPr/>
        </p:nvSpPr>
        <p:spPr>
          <a:xfrm>
            <a:off x="4383223" y="3275389"/>
            <a:ext cx="382353" cy="335037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83" name="Shape 783"/>
          <p:cNvSpPr/>
          <p:nvPr/>
        </p:nvSpPr>
        <p:spPr>
          <a:xfrm>
            <a:off x="4951132" y="3234980"/>
            <a:ext cx="419615" cy="422784"/>
          </a:xfrm>
          <a:custGeom>
            <a:avLst/>
            <a:gdLst/>
            <a:ahLst/>
            <a:cxnLst/>
            <a:rect l="0" t="0" r="0" b="0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84" name="Shape 784"/>
          <p:cNvSpPr/>
          <p:nvPr/>
        </p:nvSpPr>
        <p:spPr>
          <a:xfrm>
            <a:off x="5569064" y="3258910"/>
            <a:ext cx="359492" cy="364279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85" name="Shape 785"/>
          <p:cNvSpPr/>
          <p:nvPr/>
        </p:nvSpPr>
        <p:spPr>
          <a:xfrm>
            <a:off x="258820" y="3831080"/>
            <a:ext cx="409497" cy="398853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86" name="Shape 786"/>
          <p:cNvSpPr/>
          <p:nvPr/>
        </p:nvSpPr>
        <p:spPr>
          <a:xfrm>
            <a:off x="828345" y="3895419"/>
            <a:ext cx="436619" cy="266980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87" name="Shape 787"/>
          <p:cNvSpPr/>
          <p:nvPr/>
        </p:nvSpPr>
        <p:spPr>
          <a:xfrm>
            <a:off x="1518572" y="3803959"/>
            <a:ext cx="256359" cy="437143"/>
          </a:xfrm>
          <a:custGeom>
            <a:avLst/>
            <a:gdLst/>
            <a:ahLst/>
            <a:cxnLst/>
            <a:rect l="0" t="0" r="0" b="0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88" name="Shape 788"/>
          <p:cNvSpPr/>
          <p:nvPr/>
        </p:nvSpPr>
        <p:spPr>
          <a:xfrm>
            <a:off x="2069500" y="3845963"/>
            <a:ext cx="321749" cy="403661"/>
          </a:xfrm>
          <a:custGeom>
            <a:avLst/>
            <a:gdLst/>
            <a:ahLst/>
            <a:cxnLst/>
            <a:rect l="0" t="0" r="0" b="0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89" name="Shape 789"/>
          <p:cNvSpPr/>
          <p:nvPr/>
        </p:nvSpPr>
        <p:spPr>
          <a:xfrm>
            <a:off x="2632643" y="3876821"/>
            <a:ext cx="362159" cy="314821"/>
          </a:xfrm>
          <a:custGeom>
            <a:avLst/>
            <a:gdLst/>
            <a:ahLst/>
            <a:cxnLst/>
            <a:rect l="0" t="0" r="0" b="0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90" name="Shape 790"/>
          <p:cNvSpPr/>
          <p:nvPr/>
        </p:nvSpPr>
        <p:spPr>
          <a:xfrm>
            <a:off x="3218100" y="3848629"/>
            <a:ext cx="363230" cy="363754"/>
          </a:xfrm>
          <a:custGeom>
            <a:avLst/>
            <a:gdLst/>
            <a:ahLst/>
            <a:cxnLst/>
            <a:rect l="0" t="0" r="0" b="0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91" name="Shape 791"/>
          <p:cNvSpPr/>
          <p:nvPr/>
        </p:nvSpPr>
        <p:spPr>
          <a:xfrm>
            <a:off x="3804126" y="3843843"/>
            <a:ext cx="365874" cy="374397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92" name="Shape 792"/>
          <p:cNvSpPr/>
          <p:nvPr/>
        </p:nvSpPr>
        <p:spPr>
          <a:xfrm>
            <a:off x="4363533" y="3847558"/>
            <a:ext cx="422260" cy="356848"/>
          </a:xfrm>
          <a:custGeom>
            <a:avLst/>
            <a:gdLst/>
            <a:ahLst/>
            <a:cxnLst/>
            <a:rect l="0" t="0" r="0" b="0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93" name="Shape 793"/>
          <p:cNvSpPr/>
          <p:nvPr/>
        </p:nvSpPr>
        <p:spPr>
          <a:xfrm>
            <a:off x="4969227" y="3840128"/>
            <a:ext cx="384495" cy="379708"/>
          </a:xfrm>
          <a:custGeom>
            <a:avLst/>
            <a:gdLst/>
            <a:ahLst/>
            <a:cxnLst/>
            <a:rect l="0" t="0" r="0" b="0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94" name="Shape 794"/>
          <p:cNvSpPr/>
          <p:nvPr/>
        </p:nvSpPr>
        <p:spPr>
          <a:xfrm>
            <a:off x="5566398" y="3822033"/>
            <a:ext cx="368540" cy="412163"/>
          </a:xfrm>
          <a:custGeom>
            <a:avLst/>
            <a:gdLst/>
            <a:ahLst/>
            <a:cxnLst/>
            <a:rect l="0" t="0" r="0" b="0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95" name="Shape 795"/>
          <p:cNvSpPr/>
          <p:nvPr/>
        </p:nvSpPr>
        <p:spPr>
          <a:xfrm>
            <a:off x="230650" y="4486231"/>
            <a:ext cx="474362" cy="267505"/>
          </a:xfrm>
          <a:custGeom>
            <a:avLst/>
            <a:gdLst/>
            <a:ahLst/>
            <a:cxnLst/>
            <a:rect l="0" t="0" r="0" b="0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96" name="Shape 796"/>
          <p:cNvSpPr/>
          <p:nvPr/>
        </p:nvSpPr>
        <p:spPr>
          <a:xfrm>
            <a:off x="858133" y="4415489"/>
            <a:ext cx="382375" cy="402590"/>
          </a:xfrm>
          <a:custGeom>
            <a:avLst/>
            <a:gdLst/>
            <a:ahLst/>
            <a:cxnLst/>
            <a:rect l="0" t="0" r="0" b="0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97" name="Shape 797"/>
          <p:cNvSpPr/>
          <p:nvPr/>
        </p:nvSpPr>
        <p:spPr>
          <a:xfrm>
            <a:off x="1430849" y="4392629"/>
            <a:ext cx="420643" cy="433952"/>
          </a:xfrm>
          <a:custGeom>
            <a:avLst/>
            <a:gdLst/>
            <a:ahLst/>
            <a:cxnLst/>
            <a:rect l="0" t="0" r="0" b="0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98" name="Shape 798"/>
          <p:cNvSpPr/>
          <p:nvPr/>
        </p:nvSpPr>
        <p:spPr>
          <a:xfrm>
            <a:off x="2039712" y="4429322"/>
            <a:ext cx="371207" cy="375993"/>
          </a:xfrm>
          <a:custGeom>
            <a:avLst/>
            <a:gdLst/>
            <a:ahLst/>
            <a:cxnLst/>
            <a:rect l="0" t="0" r="0" b="0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99" name="Shape 799"/>
          <p:cNvSpPr/>
          <p:nvPr/>
        </p:nvSpPr>
        <p:spPr>
          <a:xfrm>
            <a:off x="2590093" y="4430393"/>
            <a:ext cx="446191" cy="372256"/>
          </a:xfrm>
          <a:custGeom>
            <a:avLst/>
            <a:gdLst/>
            <a:ahLst/>
            <a:cxnLst/>
            <a:rect l="0" t="0" r="0" b="0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00" name="Shape 800"/>
          <p:cNvSpPr/>
          <p:nvPr/>
        </p:nvSpPr>
        <p:spPr>
          <a:xfrm>
            <a:off x="3227673" y="4398486"/>
            <a:ext cx="344085" cy="416403"/>
          </a:xfrm>
          <a:custGeom>
            <a:avLst/>
            <a:gdLst/>
            <a:ahLst/>
            <a:cxnLst/>
            <a:rect l="0" t="0" r="0" b="0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01" name="Shape 801"/>
          <p:cNvSpPr/>
          <p:nvPr/>
        </p:nvSpPr>
        <p:spPr>
          <a:xfrm>
            <a:off x="3742431" y="4393700"/>
            <a:ext cx="494054" cy="448311"/>
          </a:xfrm>
          <a:custGeom>
            <a:avLst/>
            <a:gdLst/>
            <a:ahLst/>
            <a:cxnLst/>
            <a:rect l="0" t="0" r="0" b="0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02" name="Shape 802"/>
          <p:cNvSpPr/>
          <p:nvPr/>
        </p:nvSpPr>
        <p:spPr>
          <a:xfrm>
            <a:off x="4336411" y="4386772"/>
            <a:ext cx="485006" cy="464265"/>
          </a:xfrm>
          <a:custGeom>
            <a:avLst/>
            <a:gdLst/>
            <a:ahLst/>
            <a:cxnLst/>
            <a:rect l="0" t="0" r="0" b="0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03" name="Shape 803"/>
          <p:cNvSpPr/>
          <p:nvPr/>
        </p:nvSpPr>
        <p:spPr>
          <a:xfrm>
            <a:off x="4946346" y="4497923"/>
            <a:ext cx="431308" cy="249955"/>
          </a:xfrm>
          <a:custGeom>
            <a:avLst/>
            <a:gdLst/>
            <a:ahLst/>
            <a:cxnLst/>
            <a:rect l="0" t="0" r="0" b="0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04" name="Shape 804"/>
          <p:cNvSpPr/>
          <p:nvPr/>
        </p:nvSpPr>
        <p:spPr>
          <a:xfrm>
            <a:off x="5591924" y="4452182"/>
            <a:ext cx="321749" cy="353133"/>
          </a:xfrm>
          <a:custGeom>
            <a:avLst/>
            <a:gdLst/>
            <a:ahLst/>
            <a:cxnLst/>
            <a:rect l="0" t="0" r="0" b="0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05" name="Shape 805"/>
          <p:cNvSpPr/>
          <p:nvPr/>
        </p:nvSpPr>
        <p:spPr>
          <a:xfrm>
            <a:off x="6350991" y="1877604"/>
            <a:ext cx="458408" cy="451502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6" name="Shape 806"/>
          <p:cNvSpPr/>
          <p:nvPr/>
        </p:nvSpPr>
        <p:spPr>
          <a:xfrm>
            <a:off x="7244611" y="1877594"/>
            <a:ext cx="1104910" cy="1088367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7" name="Shape 807"/>
          <p:cNvSpPr/>
          <p:nvPr/>
        </p:nvSpPr>
        <p:spPr>
          <a:xfrm>
            <a:off x="6535708" y="2088457"/>
            <a:ext cx="436619" cy="266980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8" name="Shape 808"/>
          <p:cNvSpPr/>
          <p:nvPr/>
        </p:nvSpPr>
        <p:spPr>
          <a:xfrm>
            <a:off x="7689846" y="2385854"/>
            <a:ext cx="1052391" cy="643569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/>
          <p:nvPr/>
        </p:nvSpPr>
        <p:spPr>
          <a:xfrm>
            <a:off x="2163850" y="8380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" b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Now you can use any emoji as an icon!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And of course it resizes without losing quality and you can change the color.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How? Follow Google instructions </a:t>
            </a:r>
            <a:r>
              <a:rPr lang="en" u="sng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  <a:hlinkClick r:id="rId3"/>
              </a:rPr>
              <a:t>https://twitter.com/googledocs/status/730087240156643328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4" name="Shape 814"/>
          <p:cNvSpPr txBox="1"/>
          <p:nvPr/>
        </p:nvSpPr>
        <p:spPr>
          <a:xfrm>
            <a:off x="808100" y="22980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3D4965"/>
                </a:highlight>
                <a:latin typeface="Dosis"/>
                <a:ea typeface="Dosis"/>
                <a:cs typeface="Dosis"/>
                <a:sym typeface="Dosis"/>
              </a:rPr>
              <a:t> and many more...</a:t>
            </a:r>
          </a:p>
        </p:txBody>
      </p:sp>
      <p:sp>
        <p:nvSpPr>
          <p:cNvPr id="815" name="Shape 815"/>
          <p:cNvSpPr txBox="1"/>
          <p:nvPr/>
        </p:nvSpPr>
        <p:spPr>
          <a:xfrm>
            <a:off x="648975" y="7802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 sz="9600">
                <a:solidFill>
                  <a:srgbClr val="3C78D8"/>
                </a:solidFill>
              </a:rPr>
              <a:t>😉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3600" dirty="0"/>
              <a:t>Pourquoi</a:t>
            </a:r>
            <a:r>
              <a:rPr lang="en" sz="3600" dirty="0"/>
              <a:t>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E621A-07BA-B949-91E8-8E967665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70" y="1231202"/>
            <a:ext cx="4339221" cy="321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93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3600" dirty="0"/>
              <a:t>Pourquoi</a:t>
            </a:r>
            <a:r>
              <a:rPr lang="en" sz="3600" dirty="0"/>
              <a:t> 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976C51-D2A7-A848-9B5D-E42590D10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93" y="1416424"/>
            <a:ext cx="4358231" cy="322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8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3600" dirty="0"/>
              <a:t>Pourquoi</a:t>
            </a:r>
            <a:r>
              <a:rPr lang="en" sz="3600" dirty="0"/>
              <a:t> ? 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667243" y="1754791"/>
            <a:ext cx="2997000" cy="22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fr-FR" sz="1200" b="1" dirty="0" err="1">
                <a:solidFill>
                  <a:srgbClr val="3C78D8"/>
                </a:solidFill>
                <a:latin typeface="Dosis"/>
                <a:ea typeface="Dosis"/>
                <a:cs typeface="Dosis"/>
                <a:sym typeface="Dosis"/>
              </a:rPr>
              <a:t>T</a:t>
            </a:r>
            <a:r>
              <a:rPr lang="en" sz="1200" b="1" dirty="0" err="1">
                <a:solidFill>
                  <a:srgbClr val="3C78D8"/>
                </a:solidFill>
                <a:latin typeface="Dosis"/>
                <a:ea typeface="Dosis"/>
                <a:cs typeface="Dosis"/>
                <a:sym typeface="Dosis"/>
              </a:rPr>
              <a:t>ravailler</a:t>
            </a:r>
            <a:r>
              <a:rPr lang="en" sz="1200" b="1" dirty="0">
                <a:solidFill>
                  <a:srgbClr val="3C78D8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 b="1" dirty="0" err="1">
                <a:solidFill>
                  <a:srgbClr val="3C78D8"/>
                </a:solidFill>
                <a:latin typeface="Dosis"/>
                <a:ea typeface="Dosis"/>
                <a:cs typeface="Dosis"/>
                <a:sym typeface="Dosis"/>
              </a:rPr>
              <a:t>seul</a:t>
            </a:r>
            <a:r>
              <a:rPr lang="en" sz="1200" b="1" dirty="0">
                <a:solidFill>
                  <a:srgbClr val="3C78D8"/>
                </a:solidFill>
                <a:latin typeface="Dosis"/>
                <a:ea typeface="Dosis"/>
                <a:cs typeface="Dosis"/>
                <a:sym typeface="Dosis"/>
              </a:rPr>
              <a:t>  </a:t>
            </a:r>
          </a:p>
          <a:p>
            <a:pPr marL="171450" lvl="0" indent="-17145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sz="1200" dirty="0" err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Travailler</a:t>
            </a:r>
            <a:r>
              <a:rPr lang="en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sur </a:t>
            </a:r>
            <a:r>
              <a:rPr lang="en" sz="1200" dirty="0" err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plusieurs</a:t>
            </a:r>
            <a:r>
              <a:rPr lang="en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versions d’un meme </a:t>
            </a:r>
            <a:r>
              <a:rPr lang="en" sz="1200" dirty="0" err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fichier</a:t>
            </a:r>
            <a:r>
              <a:rPr lang="en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 dirty="0" err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demande</a:t>
            </a:r>
            <a:r>
              <a:rPr lang="en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 dirty="0" err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beacoup</a:t>
            </a:r>
            <a:r>
              <a:rPr lang="en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 dirty="0" err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d’effort</a:t>
            </a:r>
            <a:r>
              <a:rPr lang="en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</a:p>
          <a:p>
            <a:pPr marL="171450" lvl="0" indent="-17145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On </a:t>
            </a:r>
            <a:r>
              <a:rPr lang="en" sz="1200" dirty="0" err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risqu</a:t>
            </a:r>
            <a:r>
              <a:rPr lang="fr-FR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e souvent de se tromper dans la </a:t>
            </a:r>
            <a:r>
              <a:rPr lang="fr-FR" sz="1200" dirty="0" err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dernierre</a:t>
            </a:r>
            <a:r>
              <a:rPr lang="fr-FR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version. </a:t>
            </a:r>
          </a:p>
          <a:p>
            <a:pPr marL="171450" lvl="0" indent="-17145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On </a:t>
            </a:r>
            <a:r>
              <a:rPr lang="fr-FR" sz="1200" dirty="0" err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risuqe</a:t>
            </a:r>
            <a:r>
              <a:rPr lang="fr-FR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de payer cher pour des erreurs d’</a:t>
            </a:r>
            <a:r>
              <a:rPr lang="fr-FR" sz="1200" dirty="0" err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innatention</a:t>
            </a:r>
            <a:r>
              <a:rPr lang="fr-FR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</a:p>
          <a:p>
            <a:pPr lvl="0" rtl="0">
              <a:spcBef>
                <a:spcPts val="600"/>
              </a:spcBef>
            </a:pPr>
            <a:endParaRPr lang="en" sz="12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" name="Shape 523">
            <a:extLst>
              <a:ext uri="{FF2B5EF4-FFF2-40B4-BE49-F238E27FC236}">
                <a16:creationId xmlns:a16="http://schemas.microsoft.com/office/drawing/2014/main" id="{1F977940-C0EB-8D45-B829-D5BB30B1FBF3}"/>
              </a:ext>
            </a:extLst>
          </p:cNvPr>
          <p:cNvSpPr txBox="1"/>
          <p:nvPr/>
        </p:nvSpPr>
        <p:spPr>
          <a:xfrm>
            <a:off x="4190373" y="1754791"/>
            <a:ext cx="2997000" cy="22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fr-FR" sz="1200" b="1" dirty="0">
                <a:solidFill>
                  <a:srgbClr val="3C78D8"/>
                </a:solidFill>
                <a:latin typeface="Dosis"/>
                <a:ea typeface="Dosis"/>
                <a:cs typeface="Dosis"/>
                <a:sym typeface="Dosis"/>
              </a:rPr>
              <a:t>E</a:t>
            </a:r>
            <a:r>
              <a:rPr lang="en" sz="1200" b="1" dirty="0">
                <a:solidFill>
                  <a:srgbClr val="3C78D8"/>
                </a:solidFill>
                <a:latin typeface="Dosis"/>
                <a:ea typeface="Dosis"/>
                <a:cs typeface="Dosis"/>
                <a:sym typeface="Dosis"/>
              </a:rPr>
              <a:t>n collaboration  </a:t>
            </a:r>
          </a:p>
          <a:p>
            <a:pPr marL="171450" lvl="0" indent="-17145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difficile de </a:t>
            </a:r>
            <a:r>
              <a:rPr lang="en" sz="1200" dirty="0" err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travailler</a:t>
            </a:r>
            <a:r>
              <a:rPr lang="en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 dirty="0" err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simultanement</a:t>
            </a:r>
            <a:r>
              <a:rPr lang="en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sur le meme </a:t>
            </a:r>
            <a:r>
              <a:rPr lang="en" sz="1200" dirty="0" err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fichier</a:t>
            </a:r>
            <a:r>
              <a:rPr lang="en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.</a:t>
            </a:r>
          </a:p>
          <a:p>
            <a:pPr marL="171450" lvl="0" indent="-17145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Perdre du temps dans la communication.</a:t>
            </a:r>
          </a:p>
          <a:p>
            <a:pPr marL="171450" lvl="0" indent="-17145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Un travail </a:t>
            </a:r>
            <a:r>
              <a:rPr lang="fr-FR" sz="1200" dirty="0" err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mauelle</a:t>
            </a:r>
            <a:r>
              <a:rPr lang="fr-FR" sz="12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 pour regrouper les parties de chaque participant </a:t>
            </a:r>
          </a:p>
          <a:p>
            <a:pPr lvl="0" rtl="0">
              <a:spcBef>
                <a:spcPts val="600"/>
              </a:spcBef>
            </a:pPr>
            <a:endParaRPr lang="en" sz="12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850730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>
            <a:spLocks noGrp="1"/>
          </p:cNvSpPr>
          <p:nvPr>
            <p:ph type="ctrTitle" idx="4294967295"/>
          </p:nvPr>
        </p:nvSpPr>
        <p:spPr>
          <a:xfrm>
            <a:off x="3019275" y="1073092"/>
            <a:ext cx="46412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 dirty="0"/>
              <a:t>Solution</a:t>
            </a:r>
          </a:p>
        </p:txBody>
      </p:sp>
      <p:sp>
        <p:nvSpPr>
          <p:cNvPr id="531" name="Shape 531"/>
          <p:cNvSpPr txBox="1">
            <a:spLocks noGrp="1"/>
          </p:cNvSpPr>
          <p:nvPr>
            <p:ph type="body" idx="4294967295"/>
          </p:nvPr>
        </p:nvSpPr>
        <p:spPr>
          <a:xfrm>
            <a:off x="3019275" y="2119100"/>
            <a:ext cx="4641299" cy="246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 err="1"/>
              <a:t>Laisser</a:t>
            </a:r>
            <a:r>
              <a:rPr lang="en" sz="3600" b="1" dirty="0"/>
              <a:t> la </a:t>
            </a:r>
            <a:r>
              <a:rPr lang="en" sz="3600" b="1" dirty="0" err="1"/>
              <a:t>gestion</a:t>
            </a:r>
            <a:r>
              <a:rPr lang="en" sz="3600" b="1" dirty="0"/>
              <a:t> a la machine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 err="1"/>
              <a:t>Utiliser</a:t>
            </a:r>
            <a:r>
              <a:rPr lang="en" sz="2000" dirty="0"/>
              <a:t> un </a:t>
            </a:r>
            <a:r>
              <a:rPr lang="en" sz="2000" dirty="0" err="1"/>
              <a:t>logiciel</a:t>
            </a:r>
            <a:r>
              <a:rPr lang="en" sz="2000" dirty="0"/>
              <a:t> qui fait la </a:t>
            </a:r>
            <a:r>
              <a:rPr lang="en" sz="2000" dirty="0" err="1"/>
              <a:t>gestion</a:t>
            </a:r>
            <a:r>
              <a:rPr lang="en" sz="2000" dirty="0"/>
              <a:t> des version a </a:t>
            </a:r>
            <a:r>
              <a:rPr lang="en" sz="2000" dirty="0" err="1"/>
              <a:t>notre</a:t>
            </a:r>
            <a:r>
              <a:rPr lang="en" sz="2000" dirty="0"/>
              <a:t> place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F671C-DD8E-DB4C-A017-78609580F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2361"/>
          <a:stretch/>
        </p:blipFill>
        <p:spPr>
          <a:xfrm>
            <a:off x="1299883" y="1248659"/>
            <a:ext cx="1193369" cy="25050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>
            <a:spLocks noGrp="1"/>
          </p:cNvSpPr>
          <p:nvPr>
            <p:ph type="ctrTitle" idx="4294967295"/>
          </p:nvPr>
        </p:nvSpPr>
        <p:spPr>
          <a:xfrm>
            <a:off x="3019275" y="1073092"/>
            <a:ext cx="46412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 dirty="0"/>
              <a:t>Solution</a:t>
            </a:r>
          </a:p>
        </p:txBody>
      </p:sp>
      <p:sp>
        <p:nvSpPr>
          <p:cNvPr id="531" name="Shape 531"/>
          <p:cNvSpPr txBox="1">
            <a:spLocks noGrp="1"/>
          </p:cNvSpPr>
          <p:nvPr>
            <p:ph type="body" idx="4294967295"/>
          </p:nvPr>
        </p:nvSpPr>
        <p:spPr>
          <a:xfrm>
            <a:off x="3019275" y="2119100"/>
            <a:ext cx="4641299" cy="246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I am Jayden Smith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I am here because I love to give presentations. </a:t>
            </a:r>
          </a:p>
          <a:p>
            <a:pPr lvl="0">
              <a:spcBef>
                <a:spcPts val="0"/>
              </a:spcBef>
              <a:buNone/>
            </a:pPr>
            <a:r>
              <a:rPr lang="en" sz="2000"/>
              <a:t>You can find me at @username</a:t>
            </a:r>
          </a:p>
        </p:txBody>
      </p:sp>
    </p:spTree>
    <p:extLst>
      <p:ext uri="{BB962C8B-B14F-4D97-AF65-F5344CB8AC3E}">
        <p14:creationId xmlns:p14="http://schemas.microsoft.com/office/powerpoint/2010/main" val="2547453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>
            <a:spLocks noGrp="1"/>
          </p:cNvSpPr>
          <p:nvPr>
            <p:ph type="ctrTitle"/>
          </p:nvPr>
        </p:nvSpPr>
        <p:spPr>
          <a:xfrm>
            <a:off x="3210934" y="1661761"/>
            <a:ext cx="53015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Transition headline</a:t>
            </a:r>
          </a:p>
        </p:txBody>
      </p:sp>
      <p:sp>
        <p:nvSpPr>
          <p:cNvPr id="538" name="Shape 538"/>
          <p:cNvSpPr txBox="1">
            <a:spLocks noGrp="1"/>
          </p:cNvSpPr>
          <p:nvPr>
            <p:ph type="subTitle" idx="1"/>
          </p:nvPr>
        </p:nvSpPr>
        <p:spPr>
          <a:xfrm>
            <a:off x="3210884" y="2864176"/>
            <a:ext cx="53015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the first set of slides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</TotalTime>
  <Words>1016</Words>
  <Application>Microsoft Macintosh PowerPoint</Application>
  <PresentationFormat>On-screen Show (16:9)</PresentationFormat>
  <Paragraphs>152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Dosis</vt:lpstr>
      <vt:lpstr>Sniglet</vt:lpstr>
      <vt:lpstr>Friar template</vt:lpstr>
      <vt:lpstr>Introduction au       Git</vt:lpstr>
      <vt:lpstr>Pourquoi ? </vt:lpstr>
      <vt:lpstr>Pourquoi ? </vt:lpstr>
      <vt:lpstr>Pourquoi ? </vt:lpstr>
      <vt:lpstr>Pourquoi ? </vt:lpstr>
      <vt:lpstr>Pourquoi ? </vt:lpstr>
      <vt:lpstr>Solution</vt:lpstr>
      <vt:lpstr>Solution</vt:lpstr>
      <vt:lpstr>Transition headline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Android Project</vt:lpstr>
      <vt:lpstr>iPhone Project</vt:lpstr>
      <vt:lpstr>Tablet Project</vt:lpstr>
      <vt:lpstr>Desktop Project</vt:lpstr>
      <vt:lpstr>THANKS!</vt:lpstr>
      <vt:lpstr>Credits</vt:lpstr>
      <vt:lpstr>Presentation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au       Git</dc:title>
  <cp:lastModifiedBy>chakib med</cp:lastModifiedBy>
  <cp:revision>6</cp:revision>
  <dcterms:modified xsi:type="dcterms:W3CDTF">2019-02-18T09:23:58Z</dcterms:modified>
</cp:coreProperties>
</file>